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webp" ContentType="image/webp"/>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09" r:id="rId4"/>
    <p:sldMasterId id="2147483791" r:id="rId5"/>
  </p:sldMasterIdLst>
  <p:notesMasterIdLst>
    <p:notesMasterId r:id="rId22"/>
  </p:notesMasterIdLst>
  <p:sldIdLst>
    <p:sldId id="530" r:id="rId6"/>
    <p:sldId id="289" r:id="rId7"/>
    <p:sldId id="567" r:id="rId8"/>
    <p:sldId id="290" r:id="rId9"/>
    <p:sldId id="292" r:id="rId10"/>
    <p:sldId id="559" r:id="rId11"/>
    <p:sldId id="560" r:id="rId12"/>
    <p:sldId id="564" r:id="rId13"/>
    <p:sldId id="557" r:id="rId14"/>
    <p:sldId id="562" r:id="rId15"/>
    <p:sldId id="566" r:id="rId16"/>
    <p:sldId id="300" r:id="rId17"/>
    <p:sldId id="570" r:id="rId18"/>
    <p:sldId id="571" r:id="rId19"/>
    <p:sldId id="572" r:id="rId20"/>
    <p:sldId id="256"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5" d="100"/>
          <a:sy n="85" d="100"/>
        </p:scale>
        <p:origin x="59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presProps" Target="presProps.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07ABB1E-CB69-44E5-8079-DB7F5955D926}" type="doc">
      <dgm:prSet loTypeId="urn:microsoft.com/office/officeart/2016/7/layout/RoundedRectangleTimeline" loCatId="process" qsTypeId="urn:microsoft.com/office/officeart/2005/8/quickstyle/simple4" qsCatId="simple" csTypeId="urn:microsoft.com/office/officeart/2005/8/colors/colorful3" csCatId="colorful" phldr="1"/>
      <dgm:spPr/>
      <dgm:t>
        <a:bodyPr/>
        <a:lstStyle/>
        <a:p>
          <a:endParaRPr lang="en-US"/>
        </a:p>
      </dgm:t>
    </dgm:pt>
    <dgm:pt modelId="{BAB27934-7798-4C6B-9D13-96A3429369E9}" type="pres">
      <dgm:prSet presAssocID="{407ABB1E-CB69-44E5-8079-DB7F5955D926}" presName="Name0" presStyleCnt="0">
        <dgm:presLayoutVars>
          <dgm:chMax/>
          <dgm:chPref/>
          <dgm:animLvl val="lvl"/>
        </dgm:presLayoutVars>
      </dgm:prSet>
      <dgm:spPr/>
    </dgm:pt>
  </dgm:ptLst>
  <dgm:cxnLst>
    <dgm:cxn modelId="{675A278C-091C-4BF9-B2FA-6F91E7552D54}" type="presOf" srcId="{407ABB1E-CB69-44E5-8079-DB7F5955D926}" destId="{BAB27934-7798-4C6B-9D13-96A3429369E9}" srcOrd="0" destOrd="0" presId="urn:microsoft.com/office/officeart/2016/7/layout/RoundedRectangleTimeline"/>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07ABB1E-CB69-44E5-8079-DB7F5955D926}" type="doc">
      <dgm:prSet loTypeId="urn:microsoft.com/office/officeart/2016/7/layout/RoundedRectangleTimeline" loCatId="process" qsTypeId="urn:microsoft.com/office/officeart/2005/8/quickstyle/simple4" qsCatId="simple" csTypeId="urn:microsoft.com/office/officeart/2005/8/colors/colorful3" csCatId="colorful" phldr="1"/>
      <dgm:spPr/>
      <dgm:t>
        <a:bodyPr/>
        <a:lstStyle/>
        <a:p>
          <a:endParaRPr lang="en-US"/>
        </a:p>
      </dgm:t>
    </dgm:pt>
    <dgm:pt modelId="{BAB27934-7798-4C6B-9D13-96A3429369E9}" type="pres">
      <dgm:prSet presAssocID="{407ABB1E-CB69-44E5-8079-DB7F5955D926}" presName="Name0" presStyleCnt="0">
        <dgm:presLayoutVars>
          <dgm:chMax/>
          <dgm:chPref/>
          <dgm:animLvl val="lvl"/>
        </dgm:presLayoutVars>
      </dgm:prSet>
      <dgm:spPr/>
    </dgm:pt>
  </dgm:ptLst>
  <dgm:cxnLst>
    <dgm:cxn modelId="{675A278C-091C-4BF9-B2FA-6F91E7552D54}" type="presOf" srcId="{407ABB1E-CB69-44E5-8079-DB7F5955D926}" destId="{BAB27934-7798-4C6B-9D13-96A3429369E9}" srcOrd="0" destOrd="0" presId="urn:microsoft.com/office/officeart/2016/7/layout/RoundedRectangleTimelin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6/7/layout/RoundedRectangleTimeline">
  <dgm:title val="Rounded Rectangle Timeline"/>
  <dgm:desc val="Use to show a list of events in chronological order. An invisible box contains the description while the date is shown in rectangles, except for the first and last node where the corners of the rectangle are rounded. It can display large amount of text and long descriptive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 val="18"/>
      <dgm:constr type="primFontSz" for="des" forName="Childtext" val="18"/>
      <dgm:constr type="primFontSz" for="des" forName="Childtext" refType="primFontSz" refFor="des" refForName="parent" op="lte"/>
      <dgm:constr type="w" for="ch" forName="composite" refType="w"/>
      <dgm:constr type="h" for="ch" forName="composite" refType="h"/>
      <dgm:constr type="w" for="ch" forName="spaceBetweenRectangles" refType="w" refFor="ch" refForName="composite" fact="-0.4"/>
      <dgm:constr type="w" for="ch" ptType="sibTrans" op="equ"/>
      <dgm:constr type="primFontSz" for="des" forName="parent" op="equ"/>
      <dgm:constr type="primFontSz" for="des" forName="Childtext" op="equ"/>
      <dgm:constr type="primFontSz" for="des" forName="parent1" val="18"/>
      <dgm:constr type="primFontSz" for="des" forName="Childtext1" val="18"/>
      <dgm:constr type="primFontSz" for="des" forName="Childtext1" refType="primFontSz" refFor="des" refForName="parent1" op="lte"/>
      <dgm:constr type="w" for="ch" forName="composite1" refType="w"/>
      <dgm:constr type="h" for="ch" forName="composite1" refType="h"/>
      <dgm:constr type="w" for="ch" forName="spaceBetweenRectangles1" refType="w" refFor="ch" refForName="composite1" fact="-0.4"/>
      <dgm:constr type="primFontSz" for="des" forName="parent1" op="equ"/>
      <dgm:constr type="primFontSz" for="des" forName="Childtext1" op="equ"/>
    </dgm:constrLst>
    <dgm:choose name="layoutByNodeCnt">
      <dgm:if name="twoOrLessNodes" axis="ch" ptType="node" func="cnt" op="lte" val="2">
        <dgm:forEach name="nodesForEach" axis="ch" ptType="node">
          <dgm:layoutNode name="composite">
            <dgm:alg type="composite"/>
            <dgm:shape xmlns:r="http://schemas.openxmlformats.org/officeDocument/2006/relationships" r:blip="">
              <dgm:adjLst/>
            </dgm:shape>
            <dgm:choose name="casesForFirstAndLastNode1">
              <dgm:if name="startNode1" axis="self" ptType="node" func="pos" op="equ" val="1">
                <dgm:choose name="removeLineWhenOnlyOneNode1">
                  <dgm:if name="ifOnlyOneNode1" axis="followSib" ptType="node" func="cnt" op="equ" val="0">
                    <dgm:constrLst>
                      <dgm:constr type="w" for="ch" forName="parent" refType="w" fact="0.95"/>
                      <dgm:constr type="l" for="ch" forName="parent" refType="w" fact="0.025"/>
                      <dgm:constr type="t" for="ch" forName="parent" refType="h" fact="0.45"/>
                      <dgm:constr type="h" for="ch" forName="parent" refType="h" fact="0.1"/>
                      <dgm:constr type="l" for="ch" forName="Childtext" refType="w" fact="0.025"/>
                      <dgm:constr type="w" for="ch" forName="Childtext" refType="w" fact="0.95"/>
                      <dgm:constr type="h" for="ch" forName="Childtext" refType="h" fact="0.35"/>
                      <dgm:constr type="w" for="ch" forName="ConnectLine"/>
                      <dgm:constr type="h" for="ch" forName="ConnectLine" refType="h" fact="0.08"/>
                      <dgm:constr type="t" for="ch" forName="ConnectLine" refType="h" fact="0.37"/>
                      <dgm:constr type="ctrX" for="ch" forName="ConnectLine" refType="w" fact="0.5"/>
                      <dgm:constr type="w" for="ch" forName="ConnectLineEnd" refType="h" fact="0.02"/>
                      <dgm:constr type="h" for="ch" forName="ConnectLineEnd" refType="h" fact="0.02"/>
                      <dgm:constr type="t" for="ch" forName="ConnectLineEnd" refType="h" fact="0.35"/>
                      <dgm:constr type="ctrX" for="ch" forName="ConnectLineEnd" refType="w" fact="0.5"/>
                      <dgm:constr type="w" for="ch" forName="EmptyPane" refType="w"/>
                      <dgm:constr type="t" for="ch" forName="EmptyPane" refType="h" fact="0.55"/>
                      <dgm:constr type="h" for="ch" forName="EmptyPane" refType="h" fact="0.45"/>
                    </dgm:constrLst>
                  </dgm:if>
                  <dgm:else name="ifMoreThanOneNode1">
                    <dgm:constrLst>
                      <dgm:constr type="w" for="ch" forName="parent" refType="w" fact="0.6"/>
                      <dgm:constr type="l" for="ch" forName="parent" refType="w" fact="0.2"/>
                      <dgm:constr type="t" for="ch" forName="parent" refType="h" fact="0.45"/>
                      <dgm:constr type="h" for="ch" forName="parent" refType="h" fact="0.1"/>
                      <dgm:constr type="l" for="ch" forName="Childtext" refType="w" fact="0.2"/>
                      <dgm:constr type="w" for="ch" forName="Childtext" refType="w" fact="0.6"/>
                      <dgm:constr type="h" for="ch" forName="Childtext" refType="h" fact="0.35"/>
                      <dgm:constr type="w" for="ch" forName="ConnectLine"/>
                      <dgm:constr type="h" for="ch" forName="ConnectLine" refType="h" fact="0.08"/>
                      <dgm:constr type="t" for="ch" forName="ConnectLine" refType="h" fact="0.37"/>
                      <dgm:constr type="ctrX" for="ch" forName="ConnectLine" refType="w" fact="0.5"/>
                      <dgm:constr type="w" for="ch" forName="ConnectLineEnd" refType="h" fact="0.02"/>
                      <dgm:constr type="h" for="ch" forName="ConnectLineEnd" refType="h" fact="0.02"/>
                      <dgm:constr type="t" for="ch" forName="ConnectLineEnd" refType="h" fact="0.35"/>
                      <dgm:constr type="ctrX" for="ch" forName="ConnectLineEnd" refType="w" fact="0.5"/>
                      <dgm:constr type="w" for="ch" forName="EmptyPane" refType="w"/>
                      <dgm:constr type="t" for="ch" forName="EmptyPane" refType="h" fact="0.55"/>
                      <dgm:constr type="h" for="ch" forName="EmptyPane" refType="h" fact="0.45"/>
                    </dgm:constrLst>
                  </dgm:else>
                </dgm:choose>
              </dgm:if>
              <dgm:else name="notStartNode1">
                <dgm:constrLst>
                  <dgm:constr type="w" for="ch" forName="parent" refType="w" fact="0.6"/>
                  <dgm:constr type="l" for="ch" forName="parent" refType="w" fact="0.2"/>
                  <dgm:constr type="t" for="ch" forName="parent" refType="h" fact="0.45"/>
                  <dgm:constr type="h" for="ch" forName="parent" refType="h" fact="0.1"/>
                  <dgm:constr type="l" for="ch" forName="Childtext" refType="w" fact="0.2"/>
                  <dgm:constr type="w" for="ch" forName="Childtext" refType="w" fact="0.6"/>
                  <dgm:constr type="h" for="ch" forName="Childtext" refType="h" fact="0.35"/>
                  <dgm:constr type="t" for="ch" forName="Childtext" refType="h" fact="0.65"/>
                  <dgm:constr type="w" for="ch" forName="ConnectLine"/>
                  <dgm:constr type="h" for="ch" forName="ConnectLine" refType="h" fact="0.08"/>
                  <dgm:constr type="t" for="ch" forName="ConnectLine" refType="h" fact="0.55"/>
                  <dgm:constr type="ctrX" for="ch" forName="ConnectLine" refType="w" fact="0.5"/>
                  <dgm:constr type="w" for="ch" forName="ConnectLineEnd" refType="h" fact="0.02"/>
                  <dgm:constr type="h" for="ch" forName="ConnectLineEnd" refType="h" fact="0.02"/>
                  <dgm:constr type="b" for="ch" forName="ConnectLineEnd" refType="h" fact="0.65"/>
                  <dgm:constr type="ctrX" for="ch" forName="ConnectLineEnd" refType="w" fact="0.5"/>
                  <dgm:constr type="w" for="ch" forName="EmptyPane" refType="w"/>
                  <dgm:constr type="h" for="ch" forName="EmptyPane" refType="h" fact="0.45"/>
                </dgm:constrLst>
              </dgm:else>
            </dgm:choose>
            <dgm:layoutNode name="parent" styleLbl="alignNode1">
              <dgm:varLst>
                <dgm:chMax val="1"/>
                <dgm:chPref val="1"/>
                <dgm:bulletEnabled val="1"/>
              </dgm:varLst>
              <dgm:alg type="tx">
                <dgm:param type="txAnchorHorz" val="ctr"/>
                <dgm:param type="txAnchorVert" val="mid"/>
                <dgm:param type="parTxLTRAlign" val="ctr"/>
                <dgm:param type="parTxRTLAlign" val="ctr"/>
              </dgm:alg>
              <dgm:choose name="casesForFirstAndLastNode">
                <dgm:if name="startNode" axis="self" ptType="node" func="pos" op="equ" val="1">
                  <dgm:choose name="removeLineWhenOnlyOneNode">
                    <dgm:if name="ifOnlyOneNode" axis="followSib" ptType="node" func="cnt" op="equ" val="0">
                      <dgm:shape xmlns:r="http://schemas.openxmlformats.org/officeDocument/2006/relationships" type="roundRect" r:blip="">
                        <dgm:adjLst/>
                      </dgm:shape>
                    </dgm:if>
                    <dgm:else name="ifMoreThanOneNode">
                      <dgm:choose name="Name18">
                        <dgm:if name="Name19" func="var" arg="dir" op="equ" val="norm">
                          <dgm:shape xmlns:r="http://schemas.openxmlformats.org/officeDocument/2006/relationships" rot="-90" type="round2SameRect" r:blip="">
                            <dgm:adjLst/>
                          </dgm:shape>
                        </dgm:if>
                        <dgm:else name="Name20">
                          <dgm:shape xmlns:r="http://schemas.openxmlformats.org/officeDocument/2006/relationships" rot="90" type="round2SameRect" r:blip="">
                            <dgm:adjLst/>
                          </dgm:shape>
                        </dgm:else>
                      </dgm:choose>
                    </dgm:else>
                  </dgm:choose>
                </dgm:if>
                <dgm:else name="notStartNode">
                  <dgm:choose name="Name22">
                    <dgm:if name="Name23" axis="self" ptType="node" func="revPos" op="equ" val="1">
                      <dgm:choose name="Name24">
                        <dgm:if name="Name25" func="var" arg="dir" op="equ" val="norm">
                          <dgm:shape xmlns:r="http://schemas.openxmlformats.org/officeDocument/2006/relationships" rot="90" type="round2SameRect" r:blip="">
                            <dgm:adjLst/>
                          </dgm:shape>
                        </dgm:if>
                        <dgm:else name="Name26">
                          <dgm:shape xmlns:r="http://schemas.openxmlformats.org/officeDocument/2006/relationships" rot="-90" type="round2SameRect" r:blip="">
                            <dgm:adjLst/>
                          </dgm:shape>
                        </dgm:else>
                      </dgm:choose>
                    </dgm:if>
                    <dgm:else name="Name27">
                      <dgm:shape xmlns:r="http://schemas.openxmlformats.org/officeDocument/2006/relationships" type="rect" r:blip="">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 styleLbl="revTx">
              <dgm:varLst>
                <dgm:bulletEnabled val="1"/>
              </dgm:varLst>
              <dgm:choose name="casesForTxtDirLogic">
                <dgm:if name="Name77" axis="self" ptType="node" func="posOdd" op="equ" val="1">
                  <dgm:alg type="tx">
                    <dgm:param type="txAnchorVert" val="b"/>
                    <dgm:param type="txAnchorHorz" val="ctr"/>
                    <dgm:param type="parTxLTRAlign" val="ctr"/>
                    <dgm:param type="parTxRTLAlign" val="ctr"/>
                  </dgm:alg>
                  <dgm:constrLst>
                    <dgm:constr type="lMarg"/>
                    <dgm:constr type="rMarg"/>
                    <dgm:constr type="tMarg"/>
                    <dgm:constr type="bMarg" refType="primFontSz" fact="0.6"/>
                  </dgm:constrLst>
                </dgm:if>
                <dgm:else name="Name88">
                  <dgm:alg type="tx">
                    <dgm:param type="txAnchorVert" val="t"/>
                    <dgm:param type="txAnchorHorz" val="ctr"/>
                    <dgm:param type="parTxLTRAlign" val="ctr"/>
                    <dgm:param type="parTxRTLAlign" val="ctr"/>
                  </dgm:alg>
                  <dgm:constrLst>
                    <dgm:constr type="lMarg"/>
                    <dgm:constr type="rMarg"/>
                    <dgm:constr type="tMarg" refType="primFontSz" fact="0.6"/>
                    <dgm:constr type="bMarg"/>
                  </dgm:constrLst>
                </dgm:else>
              </dgm:choose>
              <dgm:shape xmlns:r="http://schemas.openxmlformats.org/officeDocument/2006/relationships" type="rect" r:blip="">
                <dgm:adjLst/>
              </dgm:shape>
              <dgm:presOf axis="ch" ptType="node"/>
              <dgm:ruleLst>
                <dgm:rule type="primFontSz" val="11"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LineEnd" styleLbl="lnNode1">
              <dgm:alg type="sp"/>
              <dgm:shape xmlns:r="http://schemas.openxmlformats.org/officeDocument/2006/relationships" type="ellipse" r:blip="">
                <dgm:adjLst/>
              </dgm:shape>
              <dgm:presOf/>
              <dgm:constrLst/>
            </dgm:layoutNode>
            <dgm:layoutNode name="EmptyPane">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if>
      <dgm:else name="moreThanTwoNodes">
        <dgm:forEach name="nodesForEach1" axis="ch" ptType="node">
          <dgm:layoutNode name="composite1">
            <dgm:alg type="composite"/>
            <dgm:shape xmlns:r="http://schemas.openxmlformats.org/officeDocument/2006/relationships" r:blip="">
              <dgm:adjLst/>
            </dgm:shape>
            <dgm:choose name="casesForSnakingLogic21">
              <dgm:if name="oddNode21" axis="self" ptType="node" func="posOdd" op="equ" val="1">
                <dgm:constrLst>
                  <dgm:constr type="w" for="ch" forName="parent1" refType="w" fact="0.6"/>
                  <dgm:constr type="l" for="ch" forName="parent1" refType="w" fact="0.2"/>
                  <dgm:constr type="t" for="ch" forName="parent1" refType="h" fact="0.45"/>
                  <dgm:constr type="h" for="ch" forName="parent1" refType="h" fact="0.1"/>
                  <dgm:constr type="w" for="ch" forName="Childtext1" refType="w"/>
                  <dgm:constr type="h" for="ch" forName="Childtext1" refType="h" fact="0.35"/>
                  <dgm:constr type="w" for="ch" forName="ConnectLine1"/>
                  <dgm:constr type="h" for="ch" forName="ConnectLine1" refType="h" fact="0.08"/>
                  <dgm:constr type="t" for="ch" forName="ConnectLine1" refType="h" fact="0.37"/>
                  <dgm:constr type="ctrX" for="ch" forName="ConnectLine1" refType="w" fact="0.5"/>
                  <dgm:constr type="w" for="ch" forName="ConnectLineEnd1" refType="h" fact="0.02"/>
                  <dgm:constr type="h" for="ch" forName="ConnectLineEnd1" refType="h" fact="0.02"/>
                  <dgm:constr type="t" for="ch" forName="ConnectLineEnd1" refType="h" fact="0.35"/>
                  <dgm:constr type="ctrX" for="ch" forName="ConnectLineEnd1" refType="w" fact="0.5"/>
                  <dgm:constr type="w" for="ch" forName="EmptyPane1" refType="w"/>
                  <dgm:constr type="t" for="ch" forName="EmptyPane1" refType="h" fact="0.55"/>
                  <dgm:constr type="h" for="ch" forName="EmptyPane1" refType="h" fact="0.45"/>
                </dgm:constrLst>
              </dgm:if>
              <dgm:else name="evenNode2">
                <dgm:constrLst>
                  <dgm:constr type="w" for="ch" forName="parent1" refType="w" fact="0.6"/>
                  <dgm:constr type="l" for="ch" forName="parent1" refType="w" fact="0.2"/>
                  <dgm:constr type="t" for="ch" forName="parent1" refType="h" fact="0.45"/>
                  <dgm:constr type="h" for="ch" forName="parent1" refType="h" fact="0.1"/>
                  <dgm:constr type="w" for="ch" forName="Childtext1" refType="w"/>
                  <dgm:constr type="h" for="ch" forName="Childtext1" refType="h" fact="0.35"/>
                  <dgm:constr type="t" for="ch" forName="Childtext1" refType="h" fact="0.65"/>
                  <dgm:constr type="w" for="ch" forName="ConnectLine1"/>
                  <dgm:constr type="h" for="ch" forName="ConnectLine1" refType="h" fact="0.08"/>
                  <dgm:constr type="t" for="ch" forName="ConnectLine1" refType="h" fact="0.55"/>
                  <dgm:constr type="ctrX" for="ch" forName="ConnectLine1" refType="w" fact="0.5"/>
                  <dgm:constr type="w" for="ch" forName="ConnectLineEnd1" refType="h" fact="0.02"/>
                  <dgm:constr type="h" for="ch" forName="ConnectLineEnd1" refType="h" fact="0.02"/>
                  <dgm:constr type="b" for="ch" forName="ConnectLineEnd1" refType="h" fact="0.65"/>
                  <dgm:constr type="ctrX" for="ch" forName="ConnectLineEnd1" refType="w" fact="0.5"/>
                  <dgm:constr type="w" for="ch" forName="EmptyPane1" refType="w"/>
                  <dgm:constr type="h" for="ch" forName="EmptyPane1" refType="h" fact="0.45"/>
                </dgm:constrLst>
              </dgm:else>
            </dgm:choose>
            <dgm:layoutNode name="parent1" styleLbl="alignNode1">
              <dgm:varLst>
                <dgm:chMax val="1"/>
                <dgm:chPref val="1"/>
                <dgm:bulletEnabled val="1"/>
              </dgm:varLst>
              <dgm:alg type="tx">
                <dgm:param type="txAnchorHorz" val="ctr"/>
                <dgm:param type="txAnchorVert" val="mid"/>
                <dgm:param type="parTxLTRAlign" val="ctr"/>
                <dgm:param type="parTxRTLAlign" val="ctr"/>
              </dgm:alg>
              <dgm:choose name="casesForFirstAndLastNode12">
                <dgm:if name="startNode12" axis="self" ptType="node" func="pos" op="equ" val="1">
                  <dgm:choose name="removeLineWhenOnlyOneNode12">
                    <dgm:if name="ifOnlyOneNode12" axis="followSib" ptType="node" func="cnt" op="equ" val="0">
                      <dgm:shape xmlns:r="http://schemas.openxmlformats.org/officeDocument/2006/relationships" type="roundRect" r:blip="">
                        <dgm:adjLst/>
                      </dgm:shape>
                    </dgm:if>
                    <dgm:else name="ifMoreThanOneNode12">
                      <dgm:choose name="Name181">
                        <dgm:if name="Name191" func="var" arg="dir" op="equ" val="norm">
                          <dgm:shape xmlns:r="http://schemas.openxmlformats.org/officeDocument/2006/relationships" rot="-90" type="round2SameRect" r:blip="">
                            <dgm:adjLst/>
                          </dgm:shape>
                        </dgm:if>
                        <dgm:else name="Name201">
                          <dgm:shape xmlns:r="http://schemas.openxmlformats.org/officeDocument/2006/relationships" rot="90" type="round2SameRect" r:blip="">
                            <dgm:adjLst/>
                          </dgm:shape>
                        </dgm:else>
                      </dgm:choose>
                    </dgm:else>
                  </dgm:choose>
                </dgm:if>
                <dgm:else name="notStartNode12">
                  <dgm:choose name="Name221">
                    <dgm:if name="Name231" axis="self" ptType="node" func="revPos" op="equ" val="1">
                      <dgm:choose name="Name241">
                        <dgm:if name="Name251" func="var" arg="dir" op="equ" val="norm">
                          <dgm:shape xmlns:r="http://schemas.openxmlformats.org/officeDocument/2006/relationships" rot="90" type="round2SameRect" r:blip="">
                            <dgm:adjLst/>
                          </dgm:shape>
                        </dgm:if>
                        <dgm:else name="Name261">
                          <dgm:shape xmlns:r="http://schemas.openxmlformats.org/officeDocument/2006/relationships" rot="-90" type="round2SameRect" r:blip="">
                            <dgm:adjLst/>
                          </dgm:shape>
                        </dgm:else>
                      </dgm:choose>
                    </dgm:if>
                    <dgm:else name="Name271">
                      <dgm:shape xmlns:r="http://schemas.openxmlformats.org/officeDocument/2006/relationships" type="rect" r:blip="">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1" styleLbl="revTx">
              <dgm:varLst>
                <dgm:bulletEnabled val="1"/>
              </dgm:varLst>
              <dgm:choose name="casesForTxtDirLogic1">
                <dgm:if name="Name771" axis="self" ptType="node" func="posOdd" op="equ" val="1">
                  <dgm:alg type="tx">
                    <dgm:param type="txAnchorVert" val="b"/>
                    <dgm:param type="txAnchorHorz" val="ctr"/>
                    <dgm:param type="parTxLTRAlign" val="ctr"/>
                    <dgm:param type="parTxRTLAlign" val="ctr"/>
                  </dgm:alg>
                  <dgm:constrLst>
                    <dgm:constr type="lMarg"/>
                    <dgm:constr type="rMarg"/>
                    <dgm:constr type="tMarg"/>
                    <dgm:constr type="bMarg" refType="primFontSz" fact="0.6"/>
                  </dgm:constrLst>
                </dgm:if>
                <dgm:else name="Name881">
                  <dgm:alg type="tx">
                    <dgm:param type="txAnchorVert" val="t"/>
                    <dgm:param type="txAnchorHorz" val="ctr"/>
                    <dgm:param type="parTxLTRAlign" val="ctr"/>
                    <dgm:param type="parTxRTLAlign" val="ctr"/>
                  </dgm:alg>
                  <dgm:constrLst>
                    <dgm:constr type="lMarg"/>
                    <dgm:constr type="rMarg"/>
                    <dgm:constr type="tMarg" refType="primFontSz" fact="0.6"/>
                    <dgm:constr type="bMarg"/>
                  </dgm:constrLst>
                </dgm:else>
              </dgm:choose>
              <dgm:shape xmlns:r="http://schemas.openxmlformats.org/officeDocument/2006/relationships" type="rect" r:blip="">
                <dgm:adjLst/>
              </dgm:shape>
              <dgm:presOf axis="ch" ptType="node"/>
              <dgm:ruleLst>
                <dgm:rule type="primFontSz" val="11"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LineEnd1" styleLbl="lnNode1">
              <dgm:alg type="sp"/>
              <dgm:shape xmlns:r="http://schemas.openxmlformats.org/officeDocument/2006/relationships" type="ellipse" r:blip="">
                <dgm:adjLst/>
              </dgm:shape>
              <dgm:presOf/>
              <dgm:constrLst/>
            </dgm:layoutNode>
            <dgm:layoutNode name="EmptyPane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16/7/layout/RoundedRectangleTimeline">
  <dgm:title val="Rounded Rectangle Timeline"/>
  <dgm:desc val="Use to show a list of events in chronological order. An invisible box contains the description while the date is shown in rectangles, except for the first and last node where the corners of the rectangle are rounded. It can display large amount of text and long descriptive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 val="18"/>
      <dgm:constr type="primFontSz" for="des" forName="Childtext" val="18"/>
      <dgm:constr type="primFontSz" for="des" forName="Childtext" refType="primFontSz" refFor="des" refForName="parent" op="lte"/>
      <dgm:constr type="w" for="ch" forName="composite" refType="w"/>
      <dgm:constr type="h" for="ch" forName="composite" refType="h"/>
      <dgm:constr type="w" for="ch" forName="spaceBetweenRectangles" refType="w" refFor="ch" refForName="composite" fact="-0.4"/>
      <dgm:constr type="w" for="ch" ptType="sibTrans" op="equ"/>
      <dgm:constr type="primFontSz" for="des" forName="parent" op="equ"/>
      <dgm:constr type="primFontSz" for="des" forName="Childtext" op="equ"/>
      <dgm:constr type="primFontSz" for="des" forName="parent1" val="18"/>
      <dgm:constr type="primFontSz" for="des" forName="Childtext1" val="18"/>
      <dgm:constr type="primFontSz" for="des" forName="Childtext1" refType="primFontSz" refFor="des" refForName="parent1" op="lte"/>
      <dgm:constr type="w" for="ch" forName="composite1" refType="w"/>
      <dgm:constr type="h" for="ch" forName="composite1" refType="h"/>
      <dgm:constr type="w" for="ch" forName="spaceBetweenRectangles1" refType="w" refFor="ch" refForName="composite1" fact="-0.4"/>
      <dgm:constr type="primFontSz" for="des" forName="parent1" op="equ"/>
      <dgm:constr type="primFontSz" for="des" forName="Childtext1" op="equ"/>
    </dgm:constrLst>
    <dgm:choose name="layoutByNodeCnt">
      <dgm:if name="twoOrLessNodes" axis="ch" ptType="node" func="cnt" op="lte" val="2">
        <dgm:forEach name="nodesForEach" axis="ch" ptType="node">
          <dgm:layoutNode name="composite">
            <dgm:alg type="composite"/>
            <dgm:shape xmlns:r="http://schemas.openxmlformats.org/officeDocument/2006/relationships" r:blip="">
              <dgm:adjLst/>
            </dgm:shape>
            <dgm:choose name="casesForFirstAndLastNode1">
              <dgm:if name="startNode1" axis="self" ptType="node" func="pos" op="equ" val="1">
                <dgm:choose name="removeLineWhenOnlyOneNode1">
                  <dgm:if name="ifOnlyOneNode1" axis="followSib" ptType="node" func="cnt" op="equ" val="0">
                    <dgm:constrLst>
                      <dgm:constr type="w" for="ch" forName="parent" refType="w" fact="0.95"/>
                      <dgm:constr type="l" for="ch" forName="parent" refType="w" fact="0.025"/>
                      <dgm:constr type="t" for="ch" forName="parent" refType="h" fact="0.45"/>
                      <dgm:constr type="h" for="ch" forName="parent" refType="h" fact="0.1"/>
                      <dgm:constr type="l" for="ch" forName="Childtext" refType="w" fact="0.025"/>
                      <dgm:constr type="w" for="ch" forName="Childtext" refType="w" fact="0.95"/>
                      <dgm:constr type="h" for="ch" forName="Childtext" refType="h" fact="0.35"/>
                      <dgm:constr type="w" for="ch" forName="ConnectLine"/>
                      <dgm:constr type="h" for="ch" forName="ConnectLine" refType="h" fact="0.08"/>
                      <dgm:constr type="t" for="ch" forName="ConnectLine" refType="h" fact="0.37"/>
                      <dgm:constr type="ctrX" for="ch" forName="ConnectLine" refType="w" fact="0.5"/>
                      <dgm:constr type="w" for="ch" forName="ConnectLineEnd" refType="h" fact="0.02"/>
                      <dgm:constr type="h" for="ch" forName="ConnectLineEnd" refType="h" fact="0.02"/>
                      <dgm:constr type="t" for="ch" forName="ConnectLineEnd" refType="h" fact="0.35"/>
                      <dgm:constr type="ctrX" for="ch" forName="ConnectLineEnd" refType="w" fact="0.5"/>
                      <dgm:constr type="w" for="ch" forName="EmptyPane" refType="w"/>
                      <dgm:constr type="t" for="ch" forName="EmptyPane" refType="h" fact="0.55"/>
                      <dgm:constr type="h" for="ch" forName="EmptyPane" refType="h" fact="0.45"/>
                    </dgm:constrLst>
                  </dgm:if>
                  <dgm:else name="ifMoreThanOneNode1">
                    <dgm:constrLst>
                      <dgm:constr type="w" for="ch" forName="parent" refType="w" fact="0.6"/>
                      <dgm:constr type="l" for="ch" forName="parent" refType="w" fact="0.2"/>
                      <dgm:constr type="t" for="ch" forName="parent" refType="h" fact="0.45"/>
                      <dgm:constr type="h" for="ch" forName="parent" refType="h" fact="0.1"/>
                      <dgm:constr type="l" for="ch" forName="Childtext" refType="w" fact="0.2"/>
                      <dgm:constr type="w" for="ch" forName="Childtext" refType="w" fact="0.6"/>
                      <dgm:constr type="h" for="ch" forName="Childtext" refType="h" fact="0.35"/>
                      <dgm:constr type="w" for="ch" forName="ConnectLine"/>
                      <dgm:constr type="h" for="ch" forName="ConnectLine" refType="h" fact="0.08"/>
                      <dgm:constr type="t" for="ch" forName="ConnectLine" refType="h" fact="0.37"/>
                      <dgm:constr type="ctrX" for="ch" forName="ConnectLine" refType="w" fact="0.5"/>
                      <dgm:constr type="w" for="ch" forName="ConnectLineEnd" refType="h" fact="0.02"/>
                      <dgm:constr type="h" for="ch" forName="ConnectLineEnd" refType="h" fact="0.02"/>
                      <dgm:constr type="t" for="ch" forName="ConnectLineEnd" refType="h" fact="0.35"/>
                      <dgm:constr type="ctrX" for="ch" forName="ConnectLineEnd" refType="w" fact="0.5"/>
                      <dgm:constr type="w" for="ch" forName="EmptyPane" refType="w"/>
                      <dgm:constr type="t" for="ch" forName="EmptyPane" refType="h" fact="0.55"/>
                      <dgm:constr type="h" for="ch" forName="EmptyPane" refType="h" fact="0.45"/>
                    </dgm:constrLst>
                  </dgm:else>
                </dgm:choose>
              </dgm:if>
              <dgm:else name="notStartNode1">
                <dgm:constrLst>
                  <dgm:constr type="w" for="ch" forName="parent" refType="w" fact="0.6"/>
                  <dgm:constr type="l" for="ch" forName="parent" refType="w" fact="0.2"/>
                  <dgm:constr type="t" for="ch" forName="parent" refType="h" fact="0.45"/>
                  <dgm:constr type="h" for="ch" forName="parent" refType="h" fact="0.1"/>
                  <dgm:constr type="l" for="ch" forName="Childtext" refType="w" fact="0.2"/>
                  <dgm:constr type="w" for="ch" forName="Childtext" refType="w" fact="0.6"/>
                  <dgm:constr type="h" for="ch" forName="Childtext" refType="h" fact="0.35"/>
                  <dgm:constr type="t" for="ch" forName="Childtext" refType="h" fact="0.65"/>
                  <dgm:constr type="w" for="ch" forName="ConnectLine"/>
                  <dgm:constr type="h" for="ch" forName="ConnectLine" refType="h" fact="0.08"/>
                  <dgm:constr type="t" for="ch" forName="ConnectLine" refType="h" fact="0.55"/>
                  <dgm:constr type="ctrX" for="ch" forName="ConnectLine" refType="w" fact="0.5"/>
                  <dgm:constr type="w" for="ch" forName="ConnectLineEnd" refType="h" fact="0.02"/>
                  <dgm:constr type="h" for="ch" forName="ConnectLineEnd" refType="h" fact="0.02"/>
                  <dgm:constr type="b" for="ch" forName="ConnectLineEnd" refType="h" fact="0.65"/>
                  <dgm:constr type="ctrX" for="ch" forName="ConnectLineEnd" refType="w" fact="0.5"/>
                  <dgm:constr type="w" for="ch" forName="EmptyPane" refType="w"/>
                  <dgm:constr type="h" for="ch" forName="EmptyPane" refType="h" fact="0.45"/>
                </dgm:constrLst>
              </dgm:else>
            </dgm:choose>
            <dgm:layoutNode name="parent" styleLbl="alignNode1">
              <dgm:varLst>
                <dgm:chMax val="1"/>
                <dgm:chPref val="1"/>
                <dgm:bulletEnabled val="1"/>
              </dgm:varLst>
              <dgm:alg type="tx">
                <dgm:param type="txAnchorHorz" val="ctr"/>
                <dgm:param type="txAnchorVert" val="mid"/>
                <dgm:param type="parTxLTRAlign" val="ctr"/>
                <dgm:param type="parTxRTLAlign" val="ctr"/>
              </dgm:alg>
              <dgm:choose name="casesForFirstAndLastNode">
                <dgm:if name="startNode" axis="self" ptType="node" func="pos" op="equ" val="1">
                  <dgm:choose name="removeLineWhenOnlyOneNode">
                    <dgm:if name="ifOnlyOneNode" axis="followSib" ptType="node" func="cnt" op="equ" val="0">
                      <dgm:shape xmlns:r="http://schemas.openxmlformats.org/officeDocument/2006/relationships" type="roundRect" r:blip="">
                        <dgm:adjLst/>
                      </dgm:shape>
                    </dgm:if>
                    <dgm:else name="ifMoreThanOneNode">
                      <dgm:choose name="Name18">
                        <dgm:if name="Name19" func="var" arg="dir" op="equ" val="norm">
                          <dgm:shape xmlns:r="http://schemas.openxmlformats.org/officeDocument/2006/relationships" rot="-90" type="round2SameRect" r:blip="">
                            <dgm:adjLst/>
                          </dgm:shape>
                        </dgm:if>
                        <dgm:else name="Name20">
                          <dgm:shape xmlns:r="http://schemas.openxmlformats.org/officeDocument/2006/relationships" rot="90" type="round2SameRect" r:blip="">
                            <dgm:adjLst/>
                          </dgm:shape>
                        </dgm:else>
                      </dgm:choose>
                    </dgm:else>
                  </dgm:choose>
                </dgm:if>
                <dgm:else name="notStartNode">
                  <dgm:choose name="Name22">
                    <dgm:if name="Name23" axis="self" ptType="node" func="revPos" op="equ" val="1">
                      <dgm:choose name="Name24">
                        <dgm:if name="Name25" func="var" arg="dir" op="equ" val="norm">
                          <dgm:shape xmlns:r="http://schemas.openxmlformats.org/officeDocument/2006/relationships" rot="90" type="round2SameRect" r:blip="">
                            <dgm:adjLst/>
                          </dgm:shape>
                        </dgm:if>
                        <dgm:else name="Name26">
                          <dgm:shape xmlns:r="http://schemas.openxmlformats.org/officeDocument/2006/relationships" rot="-90" type="round2SameRect" r:blip="">
                            <dgm:adjLst/>
                          </dgm:shape>
                        </dgm:else>
                      </dgm:choose>
                    </dgm:if>
                    <dgm:else name="Name27">
                      <dgm:shape xmlns:r="http://schemas.openxmlformats.org/officeDocument/2006/relationships" type="rect" r:blip="">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 styleLbl="revTx">
              <dgm:varLst>
                <dgm:bulletEnabled val="1"/>
              </dgm:varLst>
              <dgm:choose name="casesForTxtDirLogic">
                <dgm:if name="Name77" axis="self" ptType="node" func="posOdd" op="equ" val="1">
                  <dgm:alg type="tx">
                    <dgm:param type="txAnchorVert" val="b"/>
                    <dgm:param type="txAnchorHorz" val="ctr"/>
                    <dgm:param type="parTxLTRAlign" val="ctr"/>
                    <dgm:param type="parTxRTLAlign" val="ctr"/>
                  </dgm:alg>
                  <dgm:constrLst>
                    <dgm:constr type="lMarg"/>
                    <dgm:constr type="rMarg"/>
                    <dgm:constr type="tMarg"/>
                    <dgm:constr type="bMarg" refType="primFontSz" fact="0.6"/>
                  </dgm:constrLst>
                </dgm:if>
                <dgm:else name="Name88">
                  <dgm:alg type="tx">
                    <dgm:param type="txAnchorVert" val="t"/>
                    <dgm:param type="txAnchorHorz" val="ctr"/>
                    <dgm:param type="parTxLTRAlign" val="ctr"/>
                    <dgm:param type="parTxRTLAlign" val="ctr"/>
                  </dgm:alg>
                  <dgm:constrLst>
                    <dgm:constr type="lMarg"/>
                    <dgm:constr type="rMarg"/>
                    <dgm:constr type="tMarg" refType="primFontSz" fact="0.6"/>
                    <dgm:constr type="bMarg"/>
                  </dgm:constrLst>
                </dgm:else>
              </dgm:choose>
              <dgm:shape xmlns:r="http://schemas.openxmlformats.org/officeDocument/2006/relationships" type="rect" r:blip="">
                <dgm:adjLst/>
              </dgm:shape>
              <dgm:presOf axis="ch" ptType="node"/>
              <dgm:ruleLst>
                <dgm:rule type="primFontSz" val="11"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LineEnd" styleLbl="lnNode1">
              <dgm:alg type="sp"/>
              <dgm:shape xmlns:r="http://schemas.openxmlformats.org/officeDocument/2006/relationships" type="ellipse" r:blip="">
                <dgm:adjLst/>
              </dgm:shape>
              <dgm:presOf/>
              <dgm:constrLst/>
            </dgm:layoutNode>
            <dgm:layoutNode name="EmptyPane">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if>
      <dgm:else name="moreThanTwoNodes">
        <dgm:forEach name="nodesForEach1" axis="ch" ptType="node">
          <dgm:layoutNode name="composite1">
            <dgm:alg type="composite"/>
            <dgm:shape xmlns:r="http://schemas.openxmlformats.org/officeDocument/2006/relationships" r:blip="">
              <dgm:adjLst/>
            </dgm:shape>
            <dgm:choose name="casesForSnakingLogic21">
              <dgm:if name="oddNode21" axis="self" ptType="node" func="posOdd" op="equ" val="1">
                <dgm:constrLst>
                  <dgm:constr type="w" for="ch" forName="parent1" refType="w" fact="0.6"/>
                  <dgm:constr type="l" for="ch" forName="parent1" refType="w" fact="0.2"/>
                  <dgm:constr type="t" for="ch" forName="parent1" refType="h" fact="0.45"/>
                  <dgm:constr type="h" for="ch" forName="parent1" refType="h" fact="0.1"/>
                  <dgm:constr type="w" for="ch" forName="Childtext1" refType="w"/>
                  <dgm:constr type="h" for="ch" forName="Childtext1" refType="h" fact="0.35"/>
                  <dgm:constr type="w" for="ch" forName="ConnectLine1"/>
                  <dgm:constr type="h" for="ch" forName="ConnectLine1" refType="h" fact="0.08"/>
                  <dgm:constr type="t" for="ch" forName="ConnectLine1" refType="h" fact="0.37"/>
                  <dgm:constr type="ctrX" for="ch" forName="ConnectLine1" refType="w" fact="0.5"/>
                  <dgm:constr type="w" for="ch" forName="ConnectLineEnd1" refType="h" fact="0.02"/>
                  <dgm:constr type="h" for="ch" forName="ConnectLineEnd1" refType="h" fact="0.02"/>
                  <dgm:constr type="t" for="ch" forName="ConnectLineEnd1" refType="h" fact="0.35"/>
                  <dgm:constr type="ctrX" for="ch" forName="ConnectLineEnd1" refType="w" fact="0.5"/>
                  <dgm:constr type="w" for="ch" forName="EmptyPane1" refType="w"/>
                  <dgm:constr type="t" for="ch" forName="EmptyPane1" refType="h" fact="0.55"/>
                  <dgm:constr type="h" for="ch" forName="EmptyPane1" refType="h" fact="0.45"/>
                </dgm:constrLst>
              </dgm:if>
              <dgm:else name="evenNode2">
                <dgm:constrLst>
                  <dgm:constr type="w" for="ch" forName="parent1" refType="w" fact="0.6"/>
                  <dgm:constr type="l" for="ch" forName="parent1" refType="w" fact="0.2"/>
                  <dgm:constr type="t" for="ch" forName="parent1" refType="h" fact="0.45"/>
                  <dgm:constr type="h" for="ch" forName="parent1" refType="h" fact="0.1"/>
                  <dgm:constr type="w" for="ch" forName="Childtext1" refType="w"/>
                  <dgm:constr type="h" for="ch" forName="Childtext1" refType="h" fact="0.35"/>
                  <dgm:constr type="t" for="ch" forName="Childtext1" refType="h" fact="0.65"/>
                  <dgm:constr type="w" for="ch" forName="ConnectLine1"/>
                  <dgm:constr type="h" for="ch" forName="ConnectLine1" refType="h" fact="0.08"/>
                  <dgm:constr type="t" for="ch" forName="ConnectLine1" refType="h" fact="0.55"/>
                  <dgm:constr type="ctrX" for="ch" forName="ConnectLine1" refType="w" fact="0.5"/>
                  <dgm:constr type="w" for="ch" forName="ConnectLineEnd1" refType="h" fact="0.02"/>
                  <dgm:constr type="h" for="ch" forName="ConnectLineEnd1" refType="h" fact="0.02"/>
                  <dgm:constr type="b" for="ch" forName="ConnectLineEnd1" refType="h" fact="0.65"/>
                  <dgm:constr type="ctrX" for="ch" forName="ConnectLineEnd1" refType="w" fact="0.5"/>
                  <dgm:constr type="w" for="ch" forName="EmptyPane1" refType="w"/>
                  <dgm:constr type="h" for="ch" forName="EmptyPane1" refType="h" fact="0.45"/>
                </dgm:constrLst>
              </dgm:else>
            </dgm:choose>
            <dgm:layoutNode name="parent1" styleLbl="alignNode1">
              <dgm:varLst>
                <dgm:chMax val="1"/>
                <dgm:chPref val="1"/>
                <dgm:bulletEnabled val="1"/>
              </dgm:varLst>
              <dgm:alg type="tx">
                <dgm:param type="txAnchorHorz" val="ctr"/>
                <dgm:param type="txAnchorVert" val="mid"/>
                <dgm:param type="parTxLTRAlign" val="ctr"/>
                <dgm:param type="parTxRTLAlign" val="ctr"/>
              </dgm:alg>
              <dgm:choose name="casesForFirstAndLastNode12">
                <dgm:if name="startNode12" axis="self" ptType="node" func="pos" op="equ" val="1">
                  <dgm:choose name="removeLineWhenOnlyOneNode12">
                    <dgm:if name="ifOnlyOneNode12" axis="followSib" ptType="node" func="cnt" op="equ" val="0">
                      <dgm:shape xmlns:r="http://schemas.openxmlformats.org/officeDocument/2006/relationships" type="roundRect" r:blip="">
                        <dgm:adjLst/>
                      </dgm:shape>
                    </dgm:if>
                    <dgm:else name="ifMoreThanOneNode12">
                      <dgm:choose name="Name181">
                        <dgm:if name="Name191" func="var" arg="dir" op="equ" val="norm">
                          <dgm:shape xmlns:r="http://schemas.openxmlformats.org/officeDocument/2006/relationships" rot="-90" type="round2SameRect" r:blip="">
                            <dgm:adjLst/>
                          </dgm:shape>
                        </dgm:if>
                        <dgm:else name="Name201">
                          <dgm:shape xmlns:r="http://schemas.openxmlformats.org/officeDocument/2006/relationships" rot="90" type="round2SameRect" r:blip="">
                            <dgm:adjLst/>
                          </dgm:shape>
                        </dgm:else>
                      </dgm:choose>
                    </dgm:else>
                  </dgm:choose>
                </dgm:if>
                <dgm:else name="notStartNode12">
                  <dgm:choose name="Name221">
                    <dgm:if name="Name231" axis="self" ptType="node" func="revPos" op="equ" val="1">
                      <dgm:choose name="Name241">
                        <dgm:if name="Name251" func="var" arg="dir" op="equ" val="norm">
                          <dgm:shape xmlns:r="http://schemas.openxmlformats.org/officeDocument/2006/relationships" rot="90" type="round2SameRect" r:blip="">
                            <dgm:adjLst/>
                          </dgm:shape>
                        </dgm:if>
                        <dgm:else name="Name261">
                          <dgm:shape xmlns:r="http://schemas.openxmlformats.org/officeDocument/2006/relationships" rot="-90" type="round2SameRect" r:blip="">
                            <dgm:adjLst/>
                          </dgm:shape>
                        </dgm:else>
                      </dgm:choose>
                    </dgm:if>
                    <dgm:else name="Name271">
                      <dgm:shape xmlns:r="http://schemas.openxmlformats.org/officeDocument/2006/relationships" type="rect" r:blip="">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1" styleLbl="revTx">
              <dgm:varLst>
                <dgm:bulletEnabled val="1"/>
              </dgm:varLst>
              <dgm:choose name="casesForTxtDirLogic1">
                <dgm:if name="Name771" axis="self" ptType="node" func="posOdd" op="equ" val="1">
                  <dgm:alg type="tx">
                    <dgm:param type="txAnchorVert" val="b"/>
                    <dgm:param type="txAnchorHorz" val="ctr"/>
                    <dgm:param type="parTxLTRAlign" val="ctr"/>
                    <dgm:param type="parTxRTLAlign" val="ctr"/>
                  </dgm:alg>
                  <dgm:constrLst>
                    <dgm:constr type="lMarg"/>
                    <dgm:constr type="rMarg"/>
                    <dgm:constr type="tMarg"/>
                    <dgm:constr type="bMarg" refType="primFontSz" fact="0.6"/>
                  </dgm:constrLst>
                </dgm:if>
                <dgm:else name="Name881">
                  <dgm:alg type="tx">
                    <dgm:param type="txAnchorVert" val="t"/>
                    <dgm:param type="txAnchorHorz" val="ctr"/>
                    <dgm:param type="parTxLTRAlign" val="ctr"/>
                    <dgm:param type="parTxRTLAlign" val="ctr"/>
                  </dgm:alg>
                  <dgm:constrLst>
                    <dgm:constr type="lMarg"/>
                    <dgm:constr type="rMarg"/>
                    <dgm:constr type="tMarg" refType="primFontSz" fact="0.6"/>
                    <dgm:constr type="bMarg"/>
                  </dgm:constrLst>
                </dgm:else>
              </dgm:choose>
              <dgm:shape xmlns:r="http://schemas.openxmlformats.org/officeDocument/2006/relationships" type="rect" r:blip="">
                <dgm:adjLst/>
              </dgm:shape>
              <dgm:presOf axis="ch" ptType="node"/>
              <dgm:ruleLst>
                <dgm:rule type="primFontSz" val="11"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LineEnd1" styleLbl="lnNode1">
              <dgm:alg type="sp"/>
              <dgm:shape xmlns:r="http://schemas.openxmlformats.org/officeDocument/2006/relationships" type="ellipse" r:blip="">
                <dgm:adjLst/>
              </dgm:shape>
              <dgm:presOf/>
              <dgm:constrLst/>
            </dgm:layoutNode>
            <dgm:layoutNode name="EmptyPane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938646-CEA8-41F9-BD9F-D1FA107D99CC}" type="datetimeFigureOut">
              <a:rPr lang="en-US" smtClean="0"/>
              <a:t>1/18/2024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EB040C8-62D2-4EA7-B200-D3B8C06AAFD8}" type="slidenum">
              <a:rPr lang="en-US" smtClean="0"/>
              <a:t>‹#›</a:t>
            </a:fld>
            <a:endParaRPr lang="en-US"/>
          </a:p>
        </p:txBody>
      </p:sp>
    </p:spTree>
    <p:extLst>
      <p:ext uri="{BB962C8B-B14F-4D97-AF65-F5344CB8AC3E}">
        <p14:creationId xmlns:p14="http://schemas.microsoft.com/office/powerpoint/2010/main" val="24830676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E19714-86B5-4E2F-9574-D1DDE60569B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27778523"/>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jpg"/><Relationship Id="rId1" Type="http://schemas.openxmlformats.org/officeDocument/2006/relationships/slideMaster" Target="../slideMasters/slideMaster1.xml"/><Relationship Id="rId6" Type="http://schemas.openxmlformats.org/officeDocument/2006/relationships/image" Target="../media/image9.svg"/><Relationship Id="rId5" Type="http://schemas.openxmlformats.org/officeDocument/2006/relationships/image" Target="../media/image8.png"/><Relationship Id="rId10" Type="http://schemas.openxmlformats.org/officeDocument/2006/relationships/image" Target="../media/image13.svg"/><Relationship Id="rId4" Type="http://schemas.openxmlformats.org/officeDocument/2006/relationships/image" Target="../media/image7.svg"/><Relationship Id="rId9" Type="http://schemas.openxmlformats.org/officeDocument/2006/relationships/image" Target="../media/image12.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a:gsLst>
            <a:gs pos="93000">
              <a:schemeClr val="tx2"/>
            </a:gs>
            <a:gs pos="81000">
              <a:schemeClr val="accent6">
                <a:lumMod val="50000"/>
              </a:schemeClr>
            </a:gs>
            <a:gs pos="27000">
              <a:schemeClr val="tx1"/>
            </a:gs>
            <a:gs pos="8000">
              <a:schemeClr val="accent4">
                <a:lumMod val="75000"/>
              </a:schemeClr>
            </a:gs>
            <a:gs pos="0">
              <a:schemeClr val="accent4"/>
            </a:gs>
            <a:gs pos="99000">
              <a:schemeClr val="tx2">
                <a:lumMod val="40000"/>
                <a:lumOff val="60000"/>
              </a:schemeClr>
            </a:gs>
          </a:gsLst>
          <a:lin ang="12600000" scaled="0"/>
        </a:gradFill>
        <a:effectLst/>
      </p:bgPr>
    </p:bg>
    <p:spTree>
      <p:nvGrpSpPr>
        <p:cNvPr id="1" name=""/>
        <p:cNvGrpSpPr/>
        <p:nvPr/>
      </p:nvGrpSpPr>
      <p:grpSpPr>
        <a:xfrm>
          <a:off x="0" y="0"/>
          <a:ext cx="0" cy="0"/>
          <a:chOff x="0" y="0"/>
          <a:chExt cx="0" cy="0"/>
        </a:xfrm>
      </p:grpSpPr>
      <p:pic>
        <p:nvPicPr>
          <p:cNvPr id="10" name="Content Placeholder 14">
            <a:extLst>
              <a:ext uri="{FF2B5EF4-FFF2-40B4-BE49-F238E27FC236}">
                <a16:creationId xmlns:a16="http://schemas.microsoft.com/office/drawing/2014/main" id="{F6856948-14CB-159E-5A7C-80A011564123}"/>
              </a:ext>
            </a:extLst>
          </p:cNvPr>
          <p:cNvPicPr>
            <a:picLocks noChangeAspect="1"/>
          </p:cNvPicPr>
          <p:nvPr userDrawn="1"/>
        </p:nvPicPr>
        <p:blipFill>
          <a:blip r:embed="rId2">
            <a:alphaModFix amt="33000"/>
            <a:extLst>
              <a:ext uri="{BEBA8EAE-BF5A-486C-A8C5-ECC9F3942E4B}">
                <a14:imgProps xmlns:a14="http://schemas.microsoft.com/office/drawing/2010/main">
                  <a14:imgLayer r:embed="rId3">
                    <a14:imgEffect>
                      <a14:brightnessContrast bright="-57000"/>
                    </a14:imgEffect>
                  </a14:imgLayer>
                </a14:imgProps>
              </a:ext>
            </a:extLst>
          </a:blip>
          <a:srcRect t="185" b="185"/>
          <a:stretch/>
        </p:blipFill>
        <p:spPr>
          <a:xfrm>
            <a:off x="0" y="0"/>
            <a:ext cx="12192000" cy="6832599"/>
          </a:xfrm>
          <a:prstGeom prst="rect">
            <a:avLst/>
          </a:prstGeom>
        </p:spPr>
      </p:pic>
      <p:pic>
        <p:nvPicPr>
          <p:cNvPr id="9" name="Content Placeholder 14">
            <a:extLst>
              <a:ext uri="{FF2B5EF4-FFF2-40B4-BE49-F238E27FC236}">
                <a16:creationId xmlns:a16="http://schemas.microsoft.com/office/drawing/2014/main" id="{7FFF1F47-49A0-3608-5C50-3C57415465BC}"/>
              </a:ext>
            </a:extLst>
          </p:cNvPr>
          <p:cNvPicPr>
            <a:picLocks noChangeAspect="1"/>
          </p:cNvPicPr>
          <p:nvPr userDrawn="1"/>
        </p:nvPicPr>
        <p:blipFill rotWithShape="1">
          <a:blip r:embed="rId4"/>
          <a:srcRect l="10901" t="2692" r="9005" b="2173"/>
          <a:stretch/>
        </p:blipFill>
        <p:spPr>
          <a:xfrm>
            <a:off x="-3" y="37"/>
            <a:ext cx="12192000" cy="6853863"/>
          </a:xfrm>
          <a:prstGeom prst="rect">
            <a:avLst/>
          </a:prstGeom>
        </p:spPr>
      </p:pic>
      <p:sp>
        <p:nvSpPr>
          <p:cNvPr id="2" name="Title 1">
            <a:extLst>
              <a:ext uri="{FF2B5EF4-FFF2-40B4-BE49-F238E27FC236}">
                <a16:creationId xmlns:a16="http://schemas.microsoft.com/office/drawing/2014/main" id="{3A462FF1-D97D-8505-FE7F-8B2DB411A8B1}"/>
              </a:ext>
            </a:extLst>
          </p:cNvPr>
          <p:cNvSpPr>
            <a:spLocks noGrp="1"/>
          </p:cNvSpPr>
          <p:nvPr>
            <p:ph type="title" hasCustomPrompt="1"/>
          </p:nvPr>
        </p:nvSpPr>
        <p:spPr>
          <a:xfrm>
            <a:off x="0" y="2527164"/>
            <a:ext cx="12191998" cy="1323440"/>
          </a:xfrm>
        </p:spPr>
        <p:txBody>
          <a:bodyPr>
            <a:noAutofit/>
          </a:bodyPr>
          <a:lstStyle>
            <a:lvl1pPr algn="ctr">
              <a:defRPr sz="6000" kern="1200" spc="2200" baseline="0">
                <a:solidFill>
                  <a:schemeClr val="accent5"/>
                </a:solidFill>
              </a:defRPr>
            </a:lvl1pPr>
          </a:lstStyle>
          <a:p>
            <a:r>
              <a:rPr lang="en-US" dirty="0"/>
              <a:t>Click to edit title</a:t>
            </a:r>
          </a:p>
        </p:txBody>
      </p:sp>
      <p:sp>
        <p:nvSpPr>
          <p:cNvPr id="12" name="Subtitle 2">
            <a:extLst>
              <a:ext uri="{FF2B5EF4-FFF2-40B4-BE49-F238E27FC236}">
                <a16:creationId xmlns:a16="http://schemas.microsoft.com/office/drawing/2014/main" id="{58B9CAE2-F3DD-D6D3-96C8-D947A4117752}"/>
              </a:ext>
            </a:extLst>
          </p:cNvPr>
          <p:cNvSpPr>
            <a:spLocks noGrp="1"/>
          </p:cNvSpPr>
          <p:nvPr>
            <p:ph type="subTitle" idx="1" hasCustomPrompt="1"/>
          </p:nvPr>
        </p:nvSpPr>
        <p:spPr>
          <a:xfrm>
            <a:off x="3" y="3558868"/>
            <a:ext cx="12191997" cy="781119"/>
          </a:xfrm>
        </p:spPr>
        <p:txBody>
          <a:bodyPr>
            <a:noAutofit/>
          </a:bodyPr>
          <a:lstStyle>
            <a:lvl1pPr marL="0" indent="0" algn="ctr">
              <a:buNone/>
              <a:defRPr sz="4000" b="0" i="0" spc="1800" baseline="0">
                <a:solidFill>
                  <a:schemeClr val="bg1"/>
                </a:solidFill>
                <a:latin typeface="Biome Light" panose="020B0303030204020804" pitchFamily="34" charset="0"/>
                <a:cs typeface="Biome Light" panose="020B03030302040208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subtitle</a:t>
            </a:r>
          </a:p>
        </p:txBody>
      </p:sp>
      <p:sp>
        <p:nvSpPr>
          <p:cNvPr id="8" name="Text Placeholder 9">
            <a:extLst>
              <a:ext uri="{FF2B5EF4-FFF2-40B4-BE49-F238E27FC236}">
                <a16:creationId xmlns:a16="http://schemas.microsoft.com/office/drawing/2014/main" id="{07BA9FA4-8138-9E88-1DA3-FE01F56721B5}"/>
              </a:ext>
            </a:extLst>
          </p:cNvPr>
          <p:cNvSpPr>
            <a:spLocks noGrp="1"/>
          </p:cNvSpPr>
          <p:nvPr>
            <p:ph type="body" sz="quarter" idx="10" hasCustomPrompt="1"/>
          </p:nvPr>
        </p:nvSpPr>
        <p:spPr>
          <a:xfrm>
            <a:off x="0" y="5532550"/>
            <a:ext cx="12192000" cy="1323440"/>
          </a:xfrm>
          <a:solidFill>
            <a:schemeClr val="tx1">
              <a:alpha val="61961"/>
            </a:schemeClr>
          </a:solidFill>
        </p:spPr>
        <p:txBody>
          <a:bodyPr lIns="0" tIns="0" rIns="0" bIns="0" anchor="ctr" anchorCtr="0">
            <a:noAutofit/>
          </a:bodyPr>
          <a:lstStyle>
            <a:lvl1pPr marL="0" indent="0" algn="ctr">
              <a:lnSpc>
                <a:spcPct val="60000"/>
              </a:lnSpc>
              <a:buNone/>
              <a:defRPr sz="2000" b="0" i="0" spc="300">
                <a:solidFill>
                  <a:schemeClr val="bg1"/>
                </a:solidFill>
                <a:latin typeface="+mn-lt"/>
                <a:cs typeface="Arial" panose="020B0604020202020204" pitchFamily="34" charset="0"/>
              </a:defRPr>
            </a:lvl1pPr>
          </a:lstStyle>
          <a:p>
            <a:pPr lvl="0"/>
            <a:r>
              <a:rPr lang="en-US" dirty="0"/>
              <a:t>Click to edit master text style</a:t>
            </a:r>
          </a:p>
        </p:txBody>
      </p:sp>
    </p:spTree>
    <p:extLst>
      <p:ext uri="{BB962C8B-B14F-4D97-AF65-F5344CB8AC3E}">
        <p14:creationId xmlns:p14="http://schemas.microsoft.com/office/powerpoint/2010/main" val="24548691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id="{C3732457-3766-4FE5-9E57-6C200FBC3DA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758004" y="582123"/>
            <a:ext cx="10760400" cy="2528122"/>
          </a:xfrm>
          <a:prstGeom prst="rect">
            <a:avLst/>
          </a:prstGeom>
        </p:spPr>
      </p:pic>
      <p:grpSp>
        <p:nvGrpSpPr>
          <p:cNvPr id="11" name="Group 10">
            <a:extLst>
              <a:ext uri="{FF2B5EF4-FFF2-40B4-BE49-F238E27FC236}">
                <a16:creationId xmlns:a16="http://schemas.microsoft.com/office/drawing/2014/main" id="{2C664D30-9DFC-4125-B019-D9B9D6ABF16F}"/>
              </a:ext>
            </a:extLst>
          </p:cNvPr>
          <p:cNvGrpSpPr/>
          <p:nvPr userDrawn="1"/>
        </p:nvGrpSpPr>
        <p:grpSpPr>
          <a:xfrm>
            <a:off x="235200" y="228737"/>
            <a:ext cx="11721600" cy="6400527"/>
            <a:chOff x="235200" y="228737"/>
            <a:chExt cx="11721600" cy="6400527"/>
          </a:xfrm>
        </p:grpSpPr>
        <p:pic>
          <p:nvPicPr>
            <p:cNvPr id="8" name="Graphic 7">
              <a:extLst>
                <a:ext uri="{FF2B5EF4-FFF2-40B4-BE49-F238E27FC236}">
                  <a16:creationId xmlns:a16="http://schemas.microsoft.com/office/drawing/2014/main" id="{C2F0D5C2-D036-462B-BFC0-439BDE233CD2}"/>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298200" y="289054"/>
              <a:ext cx="11595600" cy="6279893"/>
            </a:xfrm>
            <a:prstGeom prst="rect">
              <a:avLst/>
            </a:prstGeom>
          </p:spPr>
        </p:pic>
        <p:sp>
          <p:nvSpPr>
            <p:cNvPr id="9" name="Rectangle 8">
              <a:extLst>
                <a:ext uri="{FF2B5EF4-FFF2-40B4-BE49-F238E27FC236}">
                  <a16:creationId xmlns:a16="http://schemas.microsoft.com/office/drawing/2014/main" id="{DF83F7B7-F8DB-4D36-9D36-042F152C76FB}"/>
                </a:ext>
              </a:extLst>
            </p:cNvPr>
            <p:cNvSpPr/>
            <p:nvPr userDrawn="1"/>
          </p:nvSpPr>
          <p:spPr>
            <a:xfrm>
              <a:off x="388200" y="381600"/>
              <a:ext cx="11415600" cy="6094800"/>
            </a:xfrm>
            <a:prstGeom prst="rect">
              <a:avLst/>
            </a:prstGeom>
            <a:noFill/>
            <a:ln w="18034">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pic>
          <p:nvPicPr>
            <p:cNvPr id="10" name="Graphic 9">
              <a:extLst>
                <a:ext uri="{FF2B5EF4-FFF2-40B4-BE49-F238E27FC236}">
                  <a16:creationId xmlns:a16="http://schemas.microsoft.com/office/drawing/2014/main" id="{56A84DDF-182F-4A39-B9C7-0709A22ED8DA}"/>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235200" y="228737"/>
              <a:ext cx="11721600" cy="6400527"/>
            </a:xfrm>
            <a:prstGeom prst="rect">
              <a:avLst/>
            </a:prstGeom>
          </p:spPr>
        </p:pic>
      </p:grpSp>
      <p:sp>
        <p:nvSpPr>
          <p:cNvPr id="2" name="Title 1">
            <a:extLst>
              <a:ext uri="{FF2B5EF4-FFF2-40B4-BE49-F238E27FC236}">
                <a16:creationId xmlns:a16="http://schemas.microsoft.com/office/drawing/2014/main" id="{C94A80B3-55F0-4546-B53A-EE07D8461D23}"/>
              </a:ext>
            </a:extLst>
          </p:cNvPr>
          <p:cNvSpPr>
            <a:spLocks noGrp="1"/>
          </p:cNvSpPr>
          <p:nvPr>
            <p:ph type="ctrTitle" hasCustomPrompt="1"/>
          </p:nvPr>
        </p:nvSpPr>
        <p:spPr>
          <a:xfrm>
            <a:off x="1524000" y="2788918"/>
            <a:ext cx="9144000" cy="1909763"/>
          </a:xfrm>
        </p:spPr>
        <p:txBody>
          <a:bodyPr anchor="b">
            <a:noAutofit/>
          </a:bodyPr>
          <a:lstStyle>
            <a:lvl1pPr algn="ctr">
              <a:defRPr sz="14500"/>
            </a:lvl1pPr>
          </a:lstStyle>
          <a:p>
            <a:r>
              <a:rPr lang="en-US" noProof="0"/>
              <a:t>Birthday</a:t>
            </a:r>
          </a:p>
        </p:txBody>
      </p:sp>
      <p:sp>
        <p:nvSpPr>
          <p:cNvPr id="3" name="Subtitle 2">
            <a:extLst>
              <a:ext uri="{FF2B5EF4-FFF2-40B4-BE49-F238E27FC236}">
                <a16:creationId xmlns:a16="http://schemas.microsoft.com/office/drawing/2014/main" id="{53CA760B-658E-4B8F-86C3-28D93F5BF88F}"/>
              </a:ext>
            </a:extLst>
          </p:cNvPr>
          <p:cNvSpPr>
            <a:spLocks noGrp="1"/>
          </p:cNvSpPr>
          <p:nvPr>
            <p:ph type="subTitle" idx="1" hasCustomPrompt="1"/>
          </p:nvPr>
        </p:nvSpPr>
        <p:spPr>
          <a:xfrm>
            <a:off x="1524000" y="4465566"/>
            <a:ext cx="9144000" cy="532959"/>
          </a:xfrm>
        </p:spPr>
        <p:txBody>
          <a:bodyPr>
            <a:normAutofit/>
          </a:bodyPr>
          <a:lstStyle>
            <a:lvl1pPr marL="0" indent="0" algn="ctr">
              <a:buNone/>
              <a:defRPr sz="3000">
                <a:solidFill>
                  <a:schemeClr val="bg2"/>
                </a:solidFill>
                <a:latin typeface="+mn-lt"/>
                <a:ea typeface="Cambria" panose="02040503050406030204" pitchFamily="18" charset="0"/>
                <a:cs typeface="Courier New" panose="02070309020205020404" pitchFamily="49"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special moments</a:t>
            </a:r>
          </a:p>
        </p:txBody>
      </p:sp>
      <p:sp>
        <p:nvSpPr>
          <p:cNvPr id="4" name="Date Placeholder 3">
            <a:extLst>
              <a:ext uri="{FF2B5EF4-FFF2-40B4-BE49-F238E27FC236}">
                <a16:creationId xmlns:a16="http://schemas.microsoft.com/office/drawing/2014/main" id="{5E2A18C0-472B-4486-9F56-6E01F355526D}"/>
              </a:ext>
            </a:extLst>
          </p:cNvPr>
          <p:cNvSpPr>
            <a:spLocks noGrp="1"/>
          </p:cNvSpPr>
          <p:nvPr>
            <p:ph type="dt" sz="half" idx="10"/>
          </p:nvPr>
        </p:nvSpPr>
        <p:spPr/>
        <p:txBody>
          <a:bodyPr/>
          <a:lstStyle/>
          <a:p>
            <a:fld id="{8869A2A2-B0F7-4453-9F2F-97605249843C}" type="datetime1">
              <a:rPr lang="en-US" noProof="0" smtClean="0"/>
              <a:t>1/18/2024</a:t>
            </a:fld>
            <a:endParaRPr lang="en-US" noProof="0" dirty="0"/>
          </a:p>
        </p:txBody>
      </p:sp>
      <p:sp>
        <p:nvSpPr>
          <p:cNvPr id="5" name="Footer Placeholder 4">
            <a:extLst>
              <a:ext uri="{FF2B5EF4-FFF2-40B4-BE49-F238E27FC236}">
                <a16:creationId xmlns:a16="http://schemas.microsoft.com/office/drawing/2014/main" id="{A9403886-4E95-41BA-8CD1-F904E2A4CAA0}"/>
              </a:ext>
            </a:extLst>
          </p:cNvPr>
          <p:cNvSpPr>
            <a:spLocks noGrp="1"/>
          </p:cNvSpPr>
          <p:nvPr>
            <p:ph type="ftr" sz="quarter" idx="11"/>
          </p:nvPr>
        </p:nvSpPr>
        <p:spPr/>
        <p:txBody>
          <a:bodyPr/>
          <a:lstStyle/>
          <a:p>
            <a:endParaRPr lang="en-US" noProof="0" dirty="0"/>
          </a:p>
        </p:txBody>
      </p:sp>
      <p:sp>
        <p:nvSpPr>
          <p:cNvPr id="6" name="Slide Number Placeholder 5">
            <a:extLst>
              <a:ext uri="{FF2B5EF4-FFF2-40B4-BE49-F238E27FC236}">
                <a16:creationId xmlns:a16="http://schemas.microsoft.com/office/drawing/2014/main" id="{2D1E60C4-24AF-4E96-89C9-37BA298654CD}"/>
              </a:ext>
            </a:extLst>
          </p:cNvPr>
          <p:cNvSpPr>
            <a:spLocks noGrp="1"/>
          </p:cNvSpPr>
          <p:nvPr>
            <p:ph type="sldNum" sz="quarter" idx="12"/>
          </p:nvPr>
        </p:nvSpPr>
        <p:spPr/>
        <p:txBody>
          <a:bodyPr/>
          <a:lstStyle/>
          <a:p>
            <a:fld id="{E60E4630-A9EC-4A3B-8D7B-72D6B7D7ED5F}" type="slidenum">
              <a:rPr lang="en-US" noProof="0" smtClean="0"/>
              <a:t>‹#›</a:t>
            </a:fld>
            <a:endParaRPr lang="en-US" noProof="0" dirty="0"/>
          </a:p>
        </p:txBody>
      </p:sp>
      <p:sp>
        <p:nvSpPr>
          <p:cNvPr id="15" name="Rectangle 14">
            <a:extLst>
              <a:ext uri="{FF2B5EF4-FFF2-40B4-BE49-F238E27FC236}">
                <a16:creationId xmlns:a16="http://schemas.microsoft.com/office/drawing/2014/main" id="{A1A0071A-E684-4084-9AC3-EADF8A3EB082}"/>
              </a:ext>
            </a:extLst>
          </p:cNvPr>
          <p:cNvSpPr/>
          <p:nvPr userDrawn="1"/>
        </p:nvSpPr>
        <p:spPr>
          <a:xfrm>
            <a:off x="3544800" y="4346221"/>
            <a:ext cx="8647200" cy="18000"/>
          </a:xfrm>
          <a:prstGeom prst="rect">
            <a:avLst/>
          </a:prstGeom>
          <a:gradFill flip="none" rotWithShape="1">
            <a:gsLst>
              <a:gs pos="0">
                <a:schemeClr val="bg1"/>
              </a:gs>
              <a:gs pos="54000">
                <a:schemeClr val="bg2"/>
              </a:gs>
              <a:gs pos="100000">
                <a:schemeClr val="accent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9" name="Straight Connector 18">
            <a:extLst>
              <a:ext uri="{FF2B5EF4-FFF2-40B4-BE49-F238E27FC236}">
                <a16:creationId xmlns:a16="http://schemas.microsoft.com/office/drawing/2014/main" id="{C0BD6757-8401-46C4-9125-5AA302FF0B27}"/>
              </a:ext>
            </a:extLst>
          </p:cNvPr>
          <p:cNvCxnSpPr/>
          <p:nvPr userDrawn="1"/>
        </p:nvCxnSpPr>
        <p:spPr>
          <a:xfrm>
            <a:off x="4620000" y="5060591"/>
            <a:ext cx="2952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pic>
        <p:nvPicPr>
          <p:cNvPr id="25" name="Graphic 24">
            <a:extLst>
              <a:ext uri="{FF2B5EF4-FFF2-40B4-BE49-F238E27FC236}">
                <a16:creationId xmlns:a16="http://schemas.microsoft.com/office/drawing/2014/main" id="{B89E95DA-C24C-464B-B9E1-40CD0A627C08}"/>
              </a:ext>
            </a:extLst>
          </p:cNvPr>
          <p:cNvPicPr>
            <a:picLocks noChangeAspect="1"/>
          </p:cNvPicPr>
          <p:nvPr userDrawn="1"/>
        </p:nvPicPr>
        <p:blipFill>
          <a:blip r:embed="rId9">
            <a:extLst>
              <a:ext uri="{96DAC541-7B7A-43D3-8B79-37D633B846F1}">
                <asvg:svgBlip xmlns:asvg="http://schemas.microsoft.com/office/drawing/2016/SVG/main" r:embed="rId10"/>
              </a:ext>
            </a:extLst>
          </a:blip>
          <a:stretch>
            <a:fillRect/>
          </a:stretch>
        </p:blipFill>
        <p:spPr>
          <a:xfrm rot="2700000">
            <a:off x="2848103" y="3615706"/>
            <a:ext cx="1440000" cy="1497030"/>
          </a:xfrm>
          <a:prstGeom prst="rect">
            <a:avLst/>
          </a:prstGeom>
        </p:spPr>
      </p:pic>
      <p:pic>
        <p:nvPicPr>
          <p:cNvPr id="26" name="Graphic 25">
            <a:extLst>
              <a:ext uri="{FF2B5EF4-FFF2-40B4-BE49-F238E27FC236}">
                <a16:creationId xmlns:a16="http://schemas.microsoft.com/office/drawing/2014/main" id="{32ECA27F-30BB-4A2E-A2DB-01547B58CC46}"/>
              </a:ext>
            </a:extLst>
          </p:cNvPr>
          <p:cNvPicPr>
            <a:picLocks noChangeAspect="1"/>
          </p:cNvPicPr>
          <p:nvPr userDrawn="1"/>
        </p:nvPicPr>
        <p:blipFill>
          <a:blip r:embed="rId9">
            <a:extLst>
              <a:ext uri="{96DAC541-7B7A-43D3-8B79-37D633B846F1}">
                <asvg:svgBlip xmlns:asvg="http://schemas.microsoft.com/office/drawing/2016/SVG/main" r:embed="rId10"/>
              </a:ext>
            </a:extLst>
          </a:blip>
          <a:stretch>
            <a:fillRect/>
          </a:stretch>
        </p:blipFill>
        <p:spPr>
          <a:xfrm>
            <a:off x="6218414" y="2635826"/>
            <a:ext cx="720000" cy="748515"/>
          </a:xfrm>
          <a:prstGeom prst="rect">
            <a:avLst/>
          </a:prstGeom>
        </p:spPr>
      </p:pic>
      <p:sp>
        <p:nvSpPr>
          <p:cNvPr id="13" name="Text Placeholder 12">
            <a:extLst>
              <a:ext uri="{FF2B5EF4-FFF2-40B4-BE49-F238E27FC236}">
                <a16:creationId xmlns:a16="http://schemas.microsoft.com/office/drawing/2014/main" id="{FCDB9A57-CAF9-413B-AE49-F980BFD40777}"/>
              </a:ext>
            </a:extLst>
          </p:cNvPr>
          <p:cNvSpPr>
            <a:spLocks noGrp="1"/>
          </p:cNvSpPr>
          <p:nvPr>
            <p:ph type="body" sz="quarter" idx="13" hasCustomPrompt="1"/>
          </p:nvPr>
        </p:nvSpPr>
        <p:spPr>
          <a:xfrm>
            <a:off x="4619625" y="5177497"/>
            <a:ext cx="2965450" cy="484188"/>
          </a:xfrm>
        </p:spPr>
        <p:txBody>
          <a:bodyPr>
            <a:normAutofit/>
          </a:bodyPr>
          <a:lstStyle>
            <a:lvl1pPr marL="0" indent="0" algn="ctr">
              <a:buNone/>
              <a:defRPr sz="1500" b="1">
                <a:solidFill>
                  <a:schemeClr val="bg2">
                    <a:alpha val="70000"/>
                  </a:schemeClr>
                </a:solidFill>
              </a:defRPr>
            </a:lvl1pPr>
          </a:lstStyle>
          <a:p>
            <a:pPr lvl="0"/>
            <a:r>
              <a:rPr lang="en-US" noProof="0"/>
              <a:t>26 May 20XX</a:t>
            </a:r>
          </a:p>
        </p:txBody>
      </p:sp>
    </p:spTree>
    <p:extLst>
      <p:ext uri="{BB962C8B-B14F-4D97-AF65-F5344CB8AC3E}">
        <p14:creationId xmlns:p14="http://schemas.microsoft.com/office/powerpoint/2010/main" val="8265210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24E39389-D342-42C9-A280-8ADE336DA885}" type="datetime1">
              <a:rPr lang="en-US" smtClean="0"/>
              <a:t>1/18/2024</a:t>
            </a:fld>
            <a:endParaRPr lang="en-US"/>
          </a:p>
        </p:txBody>
      </p:sp>
      <p:sp>
        <p:nvSpPr>
          <p:cNvPr id="5" name="Footer Placeholder 4"/>
          <p:cNvSpPr>
            <a:spLocks noGrp="1"/>
          </p:cNvSpPr>
          <p:nvPr>
            <p:ph type="ftr" sz="quarter" idx="11"/>
          </p:nvPr>
        </p:nvSpPr>
        <p:spPr>
          <a:xfrm>
            <a:off x="2692397" y="5037663"/>
            <a:ext cx="5214635" cy="279400"/>
          </a:xfrm>
        </p:spPr>
        <p:txBody>
          <a:bodyPr/>
          <a:lstStyle/>
          <a:p>
            <a:endParaRPr lang="en-US"/>
          </a:p>
        </p:txBody>
      </p:sp>
      <p:sp>
        <p:nvSpPr>
          <p:cNvPr id="6" name="Slide Number Placeholder 5"/>
          <p:cNvSpPr>
            <a:spLocks noGrp="1"/>
          </p:cNvSpPr>
          <p:nvPr>
            <p:ph type="sldNum" sz="quarter" idx="12"/>
          </p:nvPr>
        </p:nvSpPr>
        <p:spPr>
          <a:xfrm>
            <a:off x="8956900" y="5037663"/>
            <a:ext cx="551167" cy="279400"/>
          </a:xfrm>
        </p:spPr>
        <p:txBody>
          <a:bodyPr/>
          <a:lstStyle/>
          <a:p>
            <a:fld id="{8A7A6979-0714-4377-B894-6BE4C2D6E202}" type="slidenum">
              <a:rPr lang="en-US" smtClean="0"/>
              <a:pPr/>
              <a:t>‹#›</a:t>
            </a:fld>
            <a:endParaRPr lang="en-US"/>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3180450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680732C-99B6-468D-8E86-54127C661C29}" type="datetime1">
              <a:rPr lang="en-US" smtClean="0"/>
              <a:t>1/18/2024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7A6979-0714-4377-B894-6BE4C2D6E202}" type="slidenum">
              <a:rPr lang="en-US" smtClean="0"/>
              <a:pPr/>
              <a:t>‹#›</a:t>
            </a:fld>
            <a:endParaRPr lang="en-US"/>
          </a:p>
        </p:txBody>
      </p:sp>
    </p:spTree>
    <p:extLst>
      <p:ext uri="{BB962C8B-B14F-4D97-AF65-F5344CB8AC3E}">
        <p14:creationId xmlns:p14="http://schemas.microsoft.com/office/powerpoint/2010/main" val="84925216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6096AA6-1553-455E-A701-5DB89675312A}" type="datetime1">
              <a:rPr lang="en-US" smtClean="0"/>
              <a:t>1/18/2024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7A6979-0714-4377-B894-6BE4C2D6E202}" type="slidenum">
              <a:rPr lang="en-US" smtClean="0"/>
              <a:pPr/>
              <a:t>‹#›</a:t>
            </a:fld>
            <a:endParaRPr lang="en-US"/>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8738735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A427D05-0AAA-4191-8602-39A011BE220C}" type="datetime1">
              <a:rPr lang="en-US" smtClean="0"/>
              <a:t>1/18/2024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A7A6979-0714-4377-B894-6BE4C2D6E202}" type="slidenum">
              <a:rPr lang="en-US" smtClean="0"/>
              <a:t>‹#›</a:t>
            </a:fld>
            <a:endParaRPr lang="en-US"/>
          </a:p>
        </p:txBody>
      </p:sp>
    </p:spTree>
    <p:extLst>
      <p:ext uri="{BB962C8B-B14F-4D97-AF65-F5344CB8AC3E}">
        <p14:creationId xmlns:p14="http://schemas.microsoft.com/office/powerpoint/2010/main" val="404927994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US" dirty="0"/>
          </a:p>
        </p:txBody>
      </p:sp>
      <p:sp>
        <p:nvSpPr>
          <p:cNvPr id="8" name="Footer Placeholder 7"/>
          <p:cNvSpPr>
            <a:spLocks noGrp="1"/>
          </p:cNvSpPr>
          <p:nvPr>
            <p:ph type="ftr" sz="quarter" idx="11"/>
          </p:nvPr>
        </p:nvSpPr>
        <p:spPr/>
        <p:txBody>
          <a:bodyPr/>
          <a:lstStyle/>
          <a:p>
            <a:r>
              <a:rPr lang="en-US"/>
              <a:t>Scientific findings</a:t>
            </a:r>
            <a:endParaRPr lang="en-US" dirty="0"/>
          </a:p>
        </p:txBody>
      </p:sp>
      <p:sp>
        <p:nvSpPr>
          <p:cNvPr id="9" name="Slide Number Placeholder 8"/>
          <p:cNvSpPr>
            <a:spLocks noGrp="1"/>
          </p:cNvSpPr>
          <p:nvPr>
            <p:ph type="sldNum" sz="quarter" idx="12"/>
          </p:nvPr>
        </p:nvSpPr>
        <p:spPr/>
        <p:txBody>
          <a:bodyPr/>
          <a:lstStyle/>
          <a:p>
            <a:fld id="{FE024F78-56A6-7740-B68D-8D4D026EDF3F}" type="slidenum">
              <a:rPr lang="en-US" smtClean="0"/>
              <a:pPr/>
              <a:t>‹#›</a:t>
            </a:fld>
            <a:endParaRPr lang="en-US" dirty="0"/>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0783039"/>
      </p:ext>
    </p:extLst>
  </p:cSld>
  <p:clrMapOvr>
    <a:masterClrMapping/>
  </p:clrMapOvr>
  <p:hf hd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D562E2D-C320-4C5E-98F1-D60DBA71A352}" type="datetime1">
              <a:rPr lang="en-US" smtClean="0"/>
              <a:t>1/18/2024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A7A6979-0714-4377-B894-6BE4C2D6E202}" type="slidenum">
              <a:rPr lang="en-US" smtClean="0"/>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7801083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A06C99D-E4E2-4DDF-8629-131208CB18B0}" type="datetime1">
              <a:rPr lang="en-US" smtClean="0"/>
              <a:t>1/18/2024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A7A6979-0714-4377-B894-6BE4C2D6E202}" type="slidenum">
              <a:rPr lang="en-US" smtClean="0"/>
              <a:t>‹#›</a:t>
            </a:fld>
            <a:endParaRPr lang="en-US"/>
          </a:p>
        </p:txBody>
      </p:sp>
    </p:spTree>
    <p:extLst>
      <p:ext uri="{BB962C8B-B14F-4D97-AF65-F5344CB8AC3E}">
        <p14:creationId xmlns:p14="http://schemas.microsoft.com/office/powerpoint/2010/main" val="108037811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B420CF4-5FC9-46F3-B596-BE1F927BA2F1}" type="datetime1">
              <a:rPr lang="en-US" smtClean="0"/>
              <a:t>1/18/2024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A7A6979-0714-4377-B894-6BE4C2D6E202}" type="slidenum">
              <a:rPr lang="en-US" smtClean="0"/>
              <a:t>‹#›</a:t>
            </a:fld>
            <a:endParaRPr lang="en-US"/>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003679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F1ABFC0-89FE-4355-9E74-11DC57FEA97E}" type="datetime1">
              <a:rPr lang="en-US" smtClean="0"/>
              <a:t>1/18/2024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A7A6979-0714-4377-B894-6BE4C2D6E202}" type="slidenum">
              <a:rPr lang="en-US" smtClean="0"/>
              <a:t>‹#›</a:t>
            </a:fld>
            <a:endParaRPr lang="en-US"/>
          </a:p>
        </p:txBody>
      </p:sp>
    </p:spTree>
    <p:extLst>
      <p:ext uri="{BB962C8B-B14F-4D97-AF65-F5344CB8AC3E}">
        <p14:creationId xmlns:p14="http://schemas.microsoft.com/office/powerpoint/2010/main" val="11299629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4_Custom Layout">
    <p:bg>
      <p:bgPr>
        <a:gradFill>
          <a:gsLst>
            <a:gs pos="81987">
              <a:schemeClr val="accent6">
                <a:lumMod val="50000"/>
              </a:schemeClr>
            </a:gs>
            <a:gs pos="35040">
              <a:srgbClr val="020B11"/>
            </a:gs>
            <a:gs pos="11979">
              <a:schemeClr val="accent4">
                <a:lumMod val="50000"/>
              </a:schemeClr>
            </a:gs>
            <a:gs pos="0">
              <a:schemeClr val="accent4"/>
            </a:gs>
            <a:gs pos="99000">
              <a:schemeClr val="tx2"/>
            </a:gs>
          </a:gsLst>
          <a:lin ang="5400000" scaled="1"/>
        </a:gradFill>
        <a:effectLst/>
      </p:bgPr>
    </p:bg>
    <p:spTree>
      <p:nvGrpSpPr>
        <p:cNvPr id="1" name=""/>
        <p:cNvGrpSpPr/>
        <p:nvPr/>
      </p:nvGrpSpPr>
      <p:grpSpPr>
        <a:xfrm>
          <a:off x="0" y="0"/>
          <a:ext cx="0" cy="0"/>
          <a:chOff x="0" y="0"/>
          <a:chExt cx="0" cy="0"/>
        </a:xfrm>
      </p:grpSpPr>
      <p:pic>
        <p:nvPicPr>
          <p:cNvPr id="24" name="Content Placeholder 14">
            <a:extLst>
              <a:ext uri="{FF2B5EF4-FFF2-40B4-BE49-F238E27FC236}">
                <a16:creationId xmlns:a16="http://schemas.microsoft.com/office/drawing/2014/main" id="{BD0D7128-6130-EE47-90ED-D45A35B4385D}"/>
              </a:ext>
            </a:extLst>
          </p:cNvPr>
          <p:cNvPicPr>
            <a:picLocks noChangeAspect="1"/>
          </p:cNvPicPr>
          <p:nvPr userDrawn="1"/>
        </p:nvPicPr>
        <p:blipFill>
          <a:blip r:embed="rId2">
            <a:alphaModFix amt="33000"/>
            <a:extLst>
              <a:ext uri="{BEBA8EAE-BF5A-486C-A8C5-ECC9F3942E4B}">
                <a14:imgProps xmlns:a14="http://schemas.microsoft.com/office/drawing/2010/main">
                  <a14:imgLayer r:embed="rId3">
                    <a14:imgEffect>
                      <a14:brightnessContrast bright="-57000"/>
                    </a14:imgEffect>
                  </a14:imgLayer>
                </a14:imgProps>
              </a:ext>
            </a:extLst>
          </a:blip>
          <a:srcRect t="185" b="185"/>
          <a:stretch/>
        </p:blipFill>
        <p:spPr>
          <a:xfrm>
            <a:off x="-6228" y="3074"/>
            <a:ext cx="12192000" cy="6854926"/>
          </a:xfrm>
          <a:prstGeom prst="rect">
            <a:avLst/>
          </a:prstGeom>
        </p:spPr>
      </p:pic>
      <p:pic>
        <p:nvPicPr>
          <p:cNvPr id="6" name="Content Placeholder 14">
            <a:extLst>
              <a:ext uri="{FF2B5EF4-FFF2-40B4-BE49-F238E27FC236}">
                <a16:creationId xmlns:a16="http://schemas.microsoft.com/office/drawing/2014/main" id="{14AC0A97-7D79-3DBE-FB53-A9EBFD806E06}"/>
              </a:ext>
            </a:extLst>
          </p:cNvPr>
          <p:cNvPicPr>
            <a:picLocks noChangeAspect="1"/>
          </p:cNvPicPr>
          <p:nvPr userDrawn="1"/>
        </p:nvPicPr>
        <p:blipFill rotWithShape="1">
          <a:blip r:embed="rId4"/>
          <a:srcRect l="151" t="2692" r="49052" b="2173"/>
          <a:stretch/>
        </p:blipFill>
        <p:spPr>
          <a:xfrm>
            <a:off x="4455845" y="-6350"/>
            <a:ext cx="7732295" cy="6853863"/>
          </a:xfrm>
          <a:prstGeom prst="rect">
            <a:avLst/>
          </a:prstGeom>
        </p:spPr>
      </p:pic>
      <p:sp>
        <p:nvSpPr>
          <p:cNvPr id="7" name="Rectangle 6">
            <a:extLst>
              <a:ext uri="{FF2B5EF4-FFF2-40B4-BE49-F238E27FC236}">
                <a16:creationId xmlns:a16="http://schemas.microsoft.com/office/drawing/2014/main" id="{F5F19E97-D266-0158-DB58-8B80C6AE8445}"/>
              </a:ext>
            </a:extLst>
          </p:cNvPr>
          <p:cNvSpPr/>
          <p:nvPr userDrawn="1"/>
        </p:nvSpPr>
        <p:spPr>
          <a:xfrm>
            <a:off x="-1" y="0"/>
            <a:ext cx="8784040" cy="6859155"/>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51E83F98-B388-2594-BACB-E3DB652C97D5}"/>
              </a:ext>
            </a:extLst>
          </p:cNvPr>
          <p:cNvSpPr>
            <a:spLocks noGrp="1"/>
          </p:cNvSpPr>
          <p:nvPr>
            <p:ph type="title" hasCustomPrompt="1"/>
          </p:nvPr>
        </p:nvSpPr>
        <p:spPr>
          <a:xfrm>
            <a:off x="1003661" y="1052108"/>
            <a:ext cx="6910627" cy="1164882"/>
          </a:xfrm>
        </p:spPr>
        <p:txBody>
          <a:bodyPr anchor="b">
            <a:noAutofit/>
          </a:bodyPr>
          <a:lstStyle/>
          <a:p>
            <a:r>
              <a:rPr lang="en-US" dirty="0"/>
              <a:t>Click to edit title style</a:t>
            </a:r>
          </a:p>
        </p:txBody>
      </p:sp>
      <p:sp>
        <p:nvSpPr>
          <p:cNvPr id="13" name="Oval 12">
            <a:extLst>
              <a:ext uri="{FF2B5EF4-FFF2-40B4-BE49-F238E27FC236}">
                <a16:creationId xmlns:a16="http://schemas.microsoft.com/office/drawing/2014/main" id="{FAEE2076-2104-00E8-4FC5-D2D1939662A8}"/>
              </a:ext>
            </a:extLst>
          </p:cNvPr>
          <p:cNvSpPr/>
          <p:nvPr userDrawn="1"/>
        </p:nvSpPr>
        <p:spPr>
          <a:xfrm>
            <a:off x="1876516" y="842493"/>
            <a:ext cx="144379" cy="144379"/>
          </a:xfrm>
          <a:prstGeom prst="ellipse">
            <a:avLst/>
          </a:prstGeom>
          <a:noFill/>
          <a:ln>
            <a:solidFill>
              <a:schemeClr val="accent4">
                <a:lumMod val="60000"/>
                <a:lumOff val="40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4" name="Oval 13">
            <a:extLst>
              <a:ext uri="{FF2B5EF4-FFF2-40B4-BE49-F238E27FC236}">
                <a16:creationId xmlns:a16="http://schemas.microsoft.com/office/drawing/2014/main" id="{529EA78E-CF91-A313-1EA3-1B737189BE6A}"/>
              </a:ext>
            </a:extLst>
          </p:cNvPr>
          <p:cNvSpPr/>
          <p:nvPr userDrawn="1"/>
        </p:nvSpPr>
        <p:spPr>
          <a:xfrm>
            <a:off x="3272500" y="5713197"/>
            <a:ext cx="144379" cy="144379"/>
          </a:xfrm>
          <a:prstGeom prst="ellipse">
            <a:avLst/>
          </a:prstGeom>
          <a:noFill/>
          <a:ln>
            <a:solidFill>
              <a:schemeClr val="accent4">
                <a:lumMod val="60000"/>
                <a:lumOff val="40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1" name="Text Placeholder 19">
            <a:extLst>
              <a:ext uri="{FF2B5EF4-FFF2-40B4-BE49-F238E27FC236}">
                <a16:creationId xmlns:a16="http://schemas.microsoft.com/office/drawing/2014/main" id="{BC4BAB7B-AB4F-FB57-387C-7A8618043E21}"/>
              </a:ext>
            </a:extLst>
          </p:cNvPr>
          <p:cNvSpPr>
            <a:spLocks noGrp="1"/>
          </p:cNvSpPr>
          <p:nvPr>
            <p:ph type="body" sz="quarter" idx="30"/>
          </p:nvPr>
        </p:nvSpPr>
        <p:spPr>
          <a:xfrm>
            <a:off x="1025623" y="2530837"/>
            <a:ext cx="6888665" cy="961087"/>
          </a:xfrm>
        </p:spPr>
        <p:txBody>
          <a:bodyPr>
            <a:noAutofit/>
          </a:bodyPr>
          <a:lstStyle>
            <a:lvl1pPr>
              <a:lnSpc>
                <a:spcPct val="140000"/>
              </a:lnSpc>
              <a:defRPr sz="2000"/>
            </a:lvl1pPr>
          </a:lstStyle>
          <a:p>
            <a:pPr lvl="0"/>
            <a:r>
              <a:rPr lang="en-US"/>
              <a:t>Click to edit Master text styles</a:t>
            </a:r>
          </a:p>
        </p:txBody>
      </p:sp>
      <p:sp>
        <p:nvSpPr>
          <p:cNvPr id="18" name="Text Placeholder 5">
            <a:extLst>
              <a:ext uri="{FF2B5EF4-FFF2-40B4-BE49-F238E27FC236}">
                <a16:creationId xmlns:a16="http://schemas.microsoft.com/office/drawing/2014/main" id="{7512376E-E81C-EEBC-A5F9-53785637088E}"/>
              </a:ext>
            </a:extLst>
          </p:cNvPr>
          <p:cNvSpPr>
            <a:spLocks noGrp="1"/>
          </p:cNvSpPr>
          <p:nvPr>
            <p:ph type="body" sz="quarter" idx="28" hasCustomPrompt="1"/>
          </p:nvPr>
        </p:nvSpPr>
        <p:spPr>
          <a:xfrm>
            <a:off x="1025624" y="3617963"/>
            <a:ext cx="6888665" cy="2241805"/>
          </a:xfrm>
        </p:spPr>
        <p:txBody>
          <a:bodyPr anchor="t">
            <a:noAutofit/>
          </a:bodyPr>
          <a:lstStyle>
            <a:lvl1pPr marL="285750" marR="0" indent="-285750" algn="l" defTabSz="914400" rtl="0" eaLnBrk="1" fontAlgn="auto" latinLnBrk="0" hangingPunct="1">
              <a:lnSpc>
                <a:spcPct val="150000"/>
              </a:lnSpc>
              <a:spcBef>
                <a:spcPts val="1000"/>
              </a:spcBef>
              <a:spcAft>
                <a:spcPts val="0"/>
              </a:spcAft>
              <a:buClr>
                <a:schemeClr val="accent6"/>
              </a:buClr>
              <a:buSzTx/>
              <a:buFont typeface="Arial" panose="020B0604020202020204" pitchFamily="34" charset="0"/>
              <a:buChar char="•"/>
              <a:tabLst/>
              <a:defRPr sz="1600">
                <a:solidFill>
                  <a:schemeClr val="bg1"/>
                </a:solidFill>
                <a:latin typeface="+mn-lt"/>
                <a:cs typeface="Biome" panose="020B0503030204020804" pitchFamily="34" charset="0"/>
              </a:defRPr>
            </a:lvl1pPr>
          </a:lstStyle>
          <a:p>
            <a:pPr marL="285750" marR="0" lvl="0" indent="-285750" algn="l" defTabSz="914400" rtl="0" eaLnBrk="1" fontAlgn="auto" latinLnBrk="0" hangingPunct="1">
              <a:lnSpc>
                <a:spcPct val="100000"/>
              </a:lnSpc>
              <a:spcBef>
                <a:spcPts val="1000"/>
              </a:spcBef>
              <a:spcAft>
                <a:spcPts val="0"/>
              </a:spcAft>
              <a:buClr>
                <a:schemeClr val="accent6"/>
              </a:buClr>
              <a:buSzTx/>
              <a:tabLst/>
              <a:defRPr/>
            </a:pPr>
            <a:r>
              <a:rPr lang="en-US" dirty="0">
                <a:solidFill>
                  <a:schemeClr val="bg1"/>
                </a:solidFill>
              </a:rPr>
              <a:t>Click to edit master text style</a:t>
            </a:r>
          </a:p>
          <a:p>
            <a:pPr marL="285750" marR="0" lvl="0" indent="-285750" algn="l" defTabSz="914400" rtl="0" eaLnBrk="1" fontAlgn="auto" latinLnBrk="0" hangingPunct="1">
              <a:lnSpc>
                <a:spcPct val="100000"/>
              </a:lnSpc>
              <a:spcBef>
                <a:spcPts val="1000"/>
              </a:spcBef>
              <a:spcAft>
                <a:spcPts val="0"/>
              </a:spcAft>
              <a:buClr>
                <a:schemeClr val="accent6"/>
              </a:buClr>
              <a:buSzTx/>
              <a:tabLst/>
              <a:defRPr/>
            </a:pPr>
            <a:r>
              <a:rPr lang="en-US" dirty="0">
                <a:solidFill>
                  <a:schemeClr val="bg1"/>
                </a:solidFill>
              </a:rPr>
              <a:t>Click to edit master text style</a:t>
            </a:r>
          </a:p>
          <a:p>
            <a:pPr marL="285750" marR="0" lvl="0" indent="-285750" algn="l" defTabSz="914400" rtl="0" eaLnBrk="1" fontAlgn="auto" latinLnBrk="0" hangingPunct="1">
              <a:lnSpc>
                <a:spcPct val="100000"/>
              </a:lnSpc>
              <a:spcBef>
                <a:spcPts val="1000"/>
              </a:spcBef>
              <a:spcAft>
                <a:spcPts val="0"/>
              </a:spcAft>
              <a:buClr>
                <a:schemeClr val="accent6"/>
              </a:buClr>
              <a:buSzTx/>
              <a:buFont typeface="Arial" panose="020B0604020202020204" pitchFamily="34" charset="0"/>
              <a:buChar char="•"/>
              <a:tabLst/>
              <a:defRPr/>
            </a:pPr>
            <a:r>
              <a:rPr lang="en-US" dirty="0">
                <a:solidFill>
                  <a:schemeClr val="bg1"/>
                </a:solidFill>
              </a:rPr>
              <a:t>Click to edit master text style</a:t>
            </a:r>
          </a:p>
          <a:p>
            <a:pPr marL="285750" marR="0" lvl="0" indent="-285750" algn="l" defTabSz="914400" rtl="0" eaLnBrk="1" fontAlgn="auto" latinLnBrk="0" hangingPunct="1">
              <a:lnSpc>
                <a:spcPct val="100000"/>
              </a:lnSpc>
              <a:spcBef>
                <a:spcPts val="1000"/>
              </a:spcBef>
              <a:spcAft>
                <a:spcPts val="0"/>
              </a:spcAft>
              <a:buClr>
                <a:schemeClr val="accent6"/>
              </a:buClr>
              <a:buSzTx/>
              <a:tabLst/>
              <a:defRPr/>
            </a:pPr>
            <a:endParaRPr lang="en-US" dirty="0">
              <a:solidFill>
                <a:schemeClr val="bg1"/>
              </a:solidFill>
            </a:endParaRPr>
          </a:p>
          <a:p>
            <a:endParaRPr lang="en-US" dirty="0">
              <a:solidFill>
                <a:schemeClr val="bg1"/>
              </a:solidFill>
            </a:endParaRPr>
          </a:p>
          <a:p>
            <a:endParaRPr lang="en-US" dirty="0">
              <a:solidFill>
                <a:schemeClr val="bg1"/>
              </a:solidFill>
            </a:endParaRPr>
          </a:p>
        </p:txBody>
      </p:sp>
      <p:cxnSp>
        <p:nvCxnSpPr>
          <p:cNvPr id="15" name="Straight Connector 14">
            <a:extLst>
              <a:ext uri="{FF2B5EF4-FFF2-40B4-BE49-F238E27FC236}">
                <a16:creationId xmlns:a16="http://schemas.microsoft.com/office/drawing/2014/main" id="{A67E9B3C-3EC9-30D0-6EEC-FFD2F1067447}"/>
              </a:ext>
            </a:extLst>
          </p:cNvPr>
          <p:cNvCxnSpPr>
            <a:cxnSpLocks/>
          </p:cNvCxnSpPr>
          <p:nvPr userDrawn="1"/>
        </p:nvCxnSpPr>
        <p:spPr>
          <a:xfrm>
            <a:off x="-12590" y="2359726"/>
            <a:ext cx="5320086"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17" name="Footer Placeholder 4">
            <a:extLst>
              <a:ext uri="{FF2B5EF4-FFF2-40B4-BE49-F238E27FC236}">
                <a16:creationId xmlns:a16="http://schemas.microsoft.com/office/drawing/2014/main" id="{CB971EAC-E57B-EF86-ED6F-AE35987CDF0C}"/>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Scientific findings</a:t>
            </a:r>
          </a:p>
        </p:txBody>
      </p:sp>
      <p:sp>
        <p:nvSpPr>
          <p:cNvPr id="19" name="Slide Number Placeholder 5">
            <a:extLst>
              <a:ext uri="{FF2B5EF4-FFF2-40B4-BE49-F238E27FC236}">
                <a16:creationId xmlns:a16="http://schemas.microsoft.com/office/drawing/2014/main" id="{8A0ED8DF-4F9C-BDFE-68ED-49B03A5441CE}"/>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
        <p:nvSpPr>
          <p:cNvPr id="16" name="Graphic 12">
            <a:extLst>
              <a:ext uri="{FF2B5EF4-FFF2-40B4-BE49-F238E27FC236}">
                <a16:creationId xmlns:a16="http://schemas.microsoft.com/office/drawing/2014/main" id="{44BC0460-E5E3-23E3-6335-36CF4BEB87F3}"/>
              </a:ext>
            </a:extLst>
          </p:cNvPr>
          <p:cNvSpPr/>
          <p:nvPr userDrawn="1"/>
        </p:nvSpPr>
        <p:spPr>
          <a:xfrm>
            <a:off x="2360199" y="596691"/>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Tree>
    <p:extLst>
      <p:ext uri="{BB962C8B-B14F-4D97-AF65-F5344CB8AC3E}">
        <p14:creationId xmlns:p14="http://schemas.microsoft.com/office/powerpoint/2010/main" val="306659692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r>
              <a:rPr lang="en-US"/>
              <a:t>Scientific findings</a:t>
            </a:r>
            <a:endParaRPr lang="en-US" dirty="0"/>
          </a:p>
        </p:txBody>
      </p:sp>
      <p:sp>
        <p:nvSpPr>
          <p:cNvPr id="7" name="Slide Number Placeholder 6"/>
          <p:cNvSpPr>
            <a:spLocks noGrp="1"/>
          </p:cNvSpPr>
          <p:nvPr>
            <p:ph type="sldNum" sz="quarter" idx="12"/>
          </p:nvPr>
        </p:nvSpPr>
        <p:spPr/>
        <p:txBody>
          <a:body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2431320097"/>
      </p:ext>
    </p:extLst>
  </p:cSld>
  <p:clrMapOvr>
    <a:masterClrMapping/>
  </p:clrMapOvr>
  <p:hf hd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r>
              <a:rPr lang="en-US"/>
              <a:t>Scientific findings</a:t>
            </a:r>
            <a:endParaRPr lang="en-US" dirty="0"/>
          </a:p>
        </p:txBody>
      </p:sp>
      <p:sp>
        <p:nvSpPr>
          <p:cNvPr id="6" name="Slide Number Placeholder 5"/>
          <p:cNvSpPr>
            <a:spLocks noGrp="1"/>
          </p:cNvSpPr>
          <p:nvPr>
            <p:ph type="sldNum" sz="quarter" idx="12"/>
          </p:nvPr>
        </p:nvSpPr>
        <p:spPr/>
        <p:txBody>
          <a:bodyPr/>
          <a:lstStyle/>
          <a:p>
            <a:fld id="{FE024F78-56A6-7740-B68D-8D4D026EDF3F}" type="slidenum">
              <a:rPr lang="en-US" smtClean="0"/>
              <a:pPr/>
              <a:t>‹#›</a:t>
            </a:fld>
            <a:endParaRPr lang="en-US" dirty="0"/>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26757607"/>
      </p:ext>
    </p:extLst>
  </p:cSld>
  <p:clrMapOvr>
    <a:masterClrMapping/>
  </p:clrMapOvr>
  <p:hf hd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r>
              <a:rPr lang="en-US"/>
              <a:t>Scientific findings</a:t>
            </a:r>
            <a:endParaRPr lang="en-US" dirty="0"/>
          </a:p>
        </p:txBody>
      </p:sp>
      <p:sp>
        <p:nvSpPr>
          <p:cNvPr id="6" name="Slide Number Placeholder 5"/>
          <p:cNvSpPr>
            <a:spLocks noGrp="1"/>
          </p:cNvSpPr>
          <p:nvPr>
            <p:ph type="sldNum" sz="quarter" idx="12"/>
          </p:nvPr>
        </p:nvSpPr>
        <p:spPr/>
        <p:txBody>
          <a:bodyPr/>
          <a:lstStyle/>
          <a:p>
            <a:fld id="{FE024F78-56A6-7740-B68D-8D4D026EDF3F}" type="slidenum">
              <a:rPr lang="en-US" smtClean="0"/>
              <a:pPr/>
              <a:t>‹#›</a:t>
            </a:fld>
            <a:endParaRPr lang="en-US" dirty="0"/>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44001737"/>
      </p:ext>
    </p:extLst>
  </p:cSld>
  <p:clrMapOvr>
    <a:masterClrMapping/>
  </p:clrMapOvr>
  <p:hf hd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r>
              <a:rPr lang="en-US"/>
              <a:t>Scientific findings</a:t>
            </a:r>
            <a:endParaRPr lang="en-US" dirty="0"/>
          </a:p>
        </p:txBody>
      </p:sp>
      <p:sp>
        <p:nvSpPr>
          <p:cNvPr id="6" name="Slide Number Placeholder 5"/>
          <p:cNvSpPr>
            <a:spLocks noGrp="1"/>
          </p:cNvSpPr>
          <p:nvPr>
            <p:ph type="sldNum" sz="quarter" idx="12"/>
          </p:nvPr>
        </p:nvSpPr>
        <p:spPr/>
        <p:txBody>
          <a:body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3927945471"/>
      </p:ext>
    </p:extLst>
  </p:cSld>
  <p:clrMapOvr>
    <a:masterClrMapping/>
  </p:clrMapOvr>
  <p:hf hd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r>
              <a:rPr lang="en-US"/>
              <a:t>Scientific findings</a:t>
            </a:r>
            <a:endParaRPr lang="en-US" dirty="0"/>
          </a:p>
        </p:txBody>
      </p:sp>
      <p:sp>
        <p:nvSpPr>
          <p:cNvPr id="6" name="Slide Number Placeholder 5"/>
          <p:cNvSpPr>
            <a:spLocks noGrp="1"/>
          </p:cNvSpPr>
          <p:nvPr>
            <p:ph type="sldNum" sz="quarter" idx="12"/>
          </p:nvPr>
        </p:nvSpPr>
        <p:spPr/>
        <p:txBody>
          <a:bodyPr/>
          <a:lstStyle/>
          <a:p>
            <a:fld id="{FE024F78-56A6-7740-B68D-8D4D026EDF3F}" type="slidenum">
              <a:rPr lang="en-US" smtClean="0"/>
              <a:pPr/>
              <a:t>‹#›</a:t>
            </a:fld>
            <a:endParaRPr lang="en-US" dirty="0"/>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01543264"/>
      </p:ext>
    </p:extLst>
  </p:cSld>
  <p:clrMapOvr>
    <a:masterClrMapping/>
  </p:clrMapOvr>
  <p:hf hd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r>
              <a:rPr lang="en-US"/>
              <a:t>Scientific findings</a:t>
            </a:r>
            <a:endParaRPr lang="en-US" dirty="0"/>
          </a:p>
        </p:txBody>
      </p:sp>
      <p:sp>
        <p:nvSpPr>
          <p:cNvPr id="6" name="Slide Number Placeholder 5"/>
          <p:cNvSpPr>
            <a:spLocks noGrp="1"/>
          </p:cNvSpPr>
          <p:nvPr>
            <p:ph type="sldNum" sz="quarter" idx="12"/>
          </p:nvPr>
        </p:nvSpPr>
        <p:spPr/>
        <p:txBody>
          <a:bodyPr/>
          <a:lstStyle/>
          <a:p>
            <a:fld id="{FE024F78-56A6-7740-B68D-8D4D026EDF3F}" type="slidenum">
              <a:rPr lang="en-US" smtClean="0"/>
              <a:pPr/>
              <a:t>‹#›</a:t>
            </a:fld>
            <a:endParaRPr lang="en-US" dirty="0"/>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50140338"/>
      </p:ext>
    </p:extLst>
  </p:cSld>
  <p:clrMapOvr>
    <a:masterClrMapping/>
  </p:clrMapOvr>
  <p:hf hdr="0" dt="0"/>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8B5ED82-9221-4209-9FC6-897FECC94D85}" type="datetime1">
              <a:rPr lang="en-US" smtClean="0"/>
              <a:t>1/18/2024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7A6979-0714-4377-B894-6BE4C2D6E202}" type="slidenum">
              <a:rPr lang="en-US" smtClean="0"/>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4176490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2695C5F-8991-4788-8021-97F7E97CAA77}" type="datetime1">
              <a:rPr lang="en-US" smtClean="0"/>
              <a:t>1/18/2024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7A6979-0714-4377-B894-6BE4C2D6E202}" type="slidenum">
              <a:rPr lang="en-US" smtClean="0"/>
              <a:t>‹#›</a:t>
            </a:fld>
            <a:endParaRPr lang="en-US"/>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662834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Custom Layout">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pic>
        <p:nvPicPr>
          <p:cNvPr id="35" name="Picture 34">
            <a:extLst>
              <a:ext uri="{FF2B5EF4-FFF2-40B4-BE49-F238E27FC236}">
                <a16:creationId xmlns:a16="http://schemas.microsoft.com/office/drawing/2014/main" id="{E699CB90-DCF5-D9AC-0A86-1E02CB3418D4}"/>
              </a:ext>
            </a:extLst>
          </p:cNvPr>
          <p:cNvPicPr>
            <a:picLocks noChangeAspect="1"/>
          </p:cNvPicPr>
          <p:nvPr userDrawn="1"/>
        </p:nvPicPr>
        <p:blipFill>
          <a:blip r:embed="rId2">
            <a:alphaModFix amt="18000"/>
          </a:blip>
          <a:srcRect/>
          <a:stretch/>
        </p:blipFill>
        <p:spPr>
          <a:xfrm>
            <a:off x="0" y="11089"/>
            <a:ext cx="12192000" cy="6858000"/>
          </a:xfrm>
          <a:prstGeom prst="rect">
            <a:avLst/>
          </a:prstGeom>
          <a:effectLst>
            <a:outerShdw blurRad="50800" dist="50800" sx="1000" sy="1000" algn="ctr" rotWithShape="0">
              <a:srgbClr val="000000"/>
            </a:outerShdw>
            <a:reflection endPos="0" dist="50800" dir="5400000" sy="-100000" algn="bl" rotWithShape="0"/>
          </a:effectLst>
        </p:spPr>
      </p:pic>
      <p:sp>
        <p:nvSpPr>
          <p:cNvPr id="36" name="Rectangle 35">
            <a:extLst>
              <a:ext uri="{FF2B5EF4-FFF2-40B4-BE49-F238E27FC236}">
                <a16:creationId xmlns:a16="http://schemas.microsoft.com/office/drawing/2014/main" id="{0ADD8375-FF36-FC51-FBBD-A4EBCE6D932A}"/>
              </a:ext>
            </a:extLst>
          </p:cNvPr>
          <p:cNvSpPr/>
          <p:nvPr userDrawn="1"/>
        </p:nvSpPr>
        <p:spPr>
          <a:xfrm>
            <a:off x="322118" y="365124"/>
            <a:ext cx="11547765" cy="6237287"/>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DF8070BB-B3B5-3A8A-2466-D661C741794F}"/>
              </a:ext>
            </a:extLst>
          </p:cNvPr>
          <p:cNvSpPr>
            <a:spLocks noGrp="1"/>
          </p:cNvSpPr>
          <p:nvPr>
            <p:ph type="title"/>
          </p:nvPr>
        </p:nvSpPr>
        <p:spPr>
          <a:xfrm>
            <a:off x="838198" y="365125"/>
            <a:ext cx="10515601" cy="1325563"/>
          </a:xfrm>
        </p:spPr>
        <p:txBody>
          <a:bodyPr>
            <a:noAutofit/>
          </a:bodyPr>
          <a:lstStyle>
            <a:lvl1pPr algn="ctr">
              <a:defRPr spc="0"/>
            </a:lvl1pPr>
          </a:lstStyle>
          <a:p>
            <a:r>
              <a:rPr lang="en-US"/>
              <a:t>Click to edit Master title style</a:t>
            </a:r>
            <a:endParaRPr lang="en-US" dirty="0"/>
          </a:p>
        </p:txBody>
      </p:sp>
      <p:sp>
        <p:nvSpPr>
          <p:cNvPr id="25" name="Text Placeholder 5">
            <a:extLst>
              <a:ext uri="{FF2B5EF4-FFF2-40B4-BE49-F238E27FC236}">
                <a16:creationId xmlns:a16="http://schemas.microsoft.com/office/drawing/2014/main" id="{70A684CF-D752-D358-B0D4-0DA2FFB2C780}"/>
              </a:ext>
            </a:extLst>
          </p:cNvPr>
          <p:cNvSpPr>
            <a:spLocks noGrp="1"/>
          </p:cNvSpPr>
          <p:nvPr>
            <p:ph type="body" sz="quarter" idx="29" hasCustomPrompt="1"/>
          </p:nvPr>
        </p:nvSpPr>
        <p:spPr>
          <a:xfrm>
            <a:off x="1709530" y="2220319"/>
            <a:ext cx="8845828" cy="929026"/>
          </a:xfrm>
        </p:spPr>
        <p:txBody>
          <a:bodyPr anchor="t">
            <a:noAutofit/>
          </a:bodyPr>
          <a:lstStyle>
            <a:lvl1pPr marL="0" indent="0" algn="ctr">
              <a:lnSpc>
                <a:spcPct val="140000"/>
              </a:lnSpc>
              <a:buFontTx/>
              <a:buNone/>
              <a:defRPr sz="1600">
                <a:solidFill>
                  <a:schemeClr val="bg1"/>
                </a:solidFill>
                <a:latin typeface="+mn-lt"/>
                <a:cs typeface="Arial" panose="020B0604020202020204" pitchFamily="34" charset="0"/>
              </a:defRPr>
            </a:lvl1pPr>
          </a:lstStyle>
          <a:p>
            <a:r>
              <a:rPr lang="en-US" dirty="0">
                <a:solidFill>
                  <a:schemeClr val="bg1"/>
                </a:solidFill>
              </a:rPr>
              <a:t>Click to edit master text style</a:t>
            </a:r>
          </a:p>
        </p:txBody>
      </p:sp>
      <p:cxnSp>
        <p:nvCxnSpPr>
          <p:cNvPr id="12" name="Straight Connector 11">
            <a:extLst>
              <a:ext uri="{FF2B5EF4-FFF2-40B4-BE49-F238E27FC236}">
                <a16:creationId xmlns:a16="http://schemas.microsoft.com/office/drawing/2014/main" id="{B9C04702-97CE-9583-8282-DF8500E5ABEF}"/>
              </a:ext>
            </a:extLst>
          </p:cNvPr>
          <p:cNvCxnSpPr>
            <a:cxnSpLocks/>
          </p:cNvCxnSpPr>
          <p:nvPr userDrawn="1"/>
        </p:nvCxnSpPr>
        <p:spPr>
          <a:xfrm>
            <a:off x="4451205" y="3330985"/>
            <a:ext cx="0" cy="1774795"/>
          </a:xfrm>
          <a:prstGeom prst="line">
            <a:avLst/>
          </a:prstGeom>
          <a:ln w="25400">
            <a:gradFill>
              <a:gsLst>
                <a:gs pos="0">
                  <a:schemeClr val="accent4">
                    <a:lumMod val="50000"/>
                  </a:schemeClr>
                </a:gs>
                <a:gs pos="100000">
                  <a:schemeClr val="accent6"/>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96439E47-02A2-4A4F-1E4A-5DF22C90533A}"/>
              </a:ext>
            </a:extLst>
          </p:cNvPr>
          <p:cNvCxnSpPr>
            <a:cxnSpLocks/>
          </p:cNvCxnSpPr>
          <p:nvPr userDrawn="1"/>
        </p:nvCxnSpPr>
        <p:spPr>
          <a:xfrm>
            <a:off x="7756108" y="3330985"/>
            <a:ext cx="0" cy="1774795"/>
          </a:xfrm>
          <a:prstGeom prst="line">
            <a:avLst/>
          </a:prstGeom>
          <a:ln w="25400">
            <a:gradFill>
              <a:gsLst>
                <a:gs pos="0">
                  <a:schemeClr val="accent4">
                    <a:lumMod val="50000"/>
                  </a:schemeClr>
                </a:gs>
                <a:gs pos="100000">
                  <a:schemeClr val="accent6"/>
                </a:gs>
              </a:gsLst>
              <a:lin ang="5400000" scaled="0"/>
            </a:gradFill>
          </a:ln>
        </p:spPr>
        <p:style>
          <a:lnRef idx="1">
            <a:schemeClr val="accent1"/>
          </a:lnRef>
          <a:fillRef idx="0">
            <a:schemeClr val="accent1"/>
          </a:fillRef>
          <a:effectRef idx="0">
            <a:schemeClr val="accent1"/>
          </a:effectRef>
          <a:fontRef idx="minor">
            <a:schemeClr val="tx1"/>
          </a:fontRef>
        </p:style>
      </p:cxnSp>
      <p:sp>
        <p:nvSpPr>
          <p:cNvPr id="18" name="Text Placeholder 3">
            <a:extLst>
              <a:ext uri="{FF2B5EF4-FFF2-40B4-BE49-F238E27FC236}">
                <a16:creationId xmlns:a16="http://schemas.microsoft.com/office/drawing/2014/main" id="{1ABCF599-DE3A-3924-1B55-8986557F7D68}"/>
              </a:ext>
            </a:extLst>
          </p:cNvPr>
          <p:cNvSpPr>
            <a:spLocks noGrp="1"/>
          </p:cNvSpPr>
          <p:nvPr>
            <p:ph type="body" sz="quarter" idx="33"/>
          </p:nvPr>
        </p:nvSpPr>
        <p:spPr>
          <a:xfrm>
            <a:off x="1557437" y="3360802"/>
            <a:ext cx="2522391" cy="1721355"/>
          </a:xfrm>
        </p:spPr>
        <p:txBody>
          <a:bodyPr anchor="ctr">
            <a:noAutofit/>
          </a:bodyPr>
          <a:lstStyle>
            <a:lvl1pPr algn="ctr">
              <a:defRPr sz="2000"/>
            </a:lvl1pPr>
          </a:lstStyle>
          <a:p>
            <a:pPr lvl="0"/>
            <a:r>
              <a:rPr lang="en-US"/>
              <a:t>Click to edit Master text styles</a:t>
            </a:r>
          </a:p>
        </p:txBody>
      </p:sp>
      <p:sp>
        <p:nvSpPr>
          <p:cNvPr id="19" name="Text Placeholder 3">
            <a:extLst>
              <a:ext uri="{FF2B5EF4-FFF2-40B4-BE49-F238E27FC236}">
                <a16:creationId xmlns:a16="http://schemas.microsoft.com/office/drawing/2014/main" id="{95711A8B-0B07-4705-5569-EA1C5E3964C1}"/>
              </a:ext>
            </a:extLst>
          </p:cNvPr>
          <p:cNvSpPr>
            <a:spLocks noGrp="1"/>
          </p:cNvSpPr>
          <p:nvPr>
            <p:ph type="body" sz="quarter" idx="34"/>
          </p:nvPr>
        </p:nvSpPr>
        <p:spPr>
          <a:xfrm>
            <a:off x="4800601" y="3358082"/>
            <a:ext cx="2587137" cy="1721355"/>
          </a:xfrm>
        </p:spPr>
        <p:txBody>
          <a:bodyPr anchor="ctr">
            <a:noAutofit/>
          </a:bodyPr>
          <a:lstStyle>
            <a:lvl1pPr algn="ctr">
              <a:defRPr sz="2000"/>
            </a:lvl1pPr>
          </a:lstStyle>
          <a:p>
            <a:pPr lvl="0"/>
            <a:r>
              <a:rPr lang="en-US"/>
              <a:t>Click to edit Master text styles</a:t>
            </a:r>
          </a:p>
        </p:txBody>
      </p:sp>
      <p:sp>
        <p:nvSpPr>
          <p:cNvPr id="21" name="Text Placeholder 3">
            <a:extLst>
              <a:ext uri="{FF2B5EF4-FFF2-40B4-BE49-F238E27FC236}">
                <a16:creationId xmlns:a16="http://schemas.microsoft.com/office/drawing/2014/main" id="{18BA5EC5-6267-42DB-3068-781F4FBA3354}"/>
              </a:ext>
            </a:extLst>
          </p:cNvPr>
          <p:cNvSpPr>
            <a:spLocks noGrp="1"/>
          </p:cNvSpPr>
          <p:nvPr>
            <p:ph type="body" sz="quarter" idx="35"/>
          </p:nvPr>
        </p:nvSpPr>
        <p:spPr>
          <a:xfrm>
            <a:off x="8125381" y="3360802"/>
            <a:ext cx="2587137" cy="1721355"/>
          </a:xfrm>
        </p:spPr>
        <p:txBody>
          <a:bodyPr anchor="ctr">
            <a:noAutofit/>
          </a:bodyPr>
          <a:lstStyle>
            <a:lvl1pPr algn="ctr">
              <a:defRPr sz="2000"/>
            </a:lvl1pPr>
          </a:lstStyle>
          <a:p>
            <a:pPr lvl="0"/>
            <a:r>
              <a:rPr lang="en-US"/>
              <a:t>Click to edit Master text styles</a:t>
            </a:r>
          </a:p>
        </p:txBody>
      </p:sp>
      <p:sp>
        <p:nvSpPr>
          <p:cNvPr id="22" name="Footer Placeholder 4">
            <a:extLst>
              <a:ext uri="{FF2B5EF4-FFF2-40B4-BE49-F238E27FC236}">
                <a16:creationId xmlns:a16="http://schemas.microsoft.com/office/drawing/2014/main" id="{2E394DBB-1E16-C49F-3143-1C827302DEE2}"/>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Scientific findings</a:t>
            </a:r>
          </a:p>
        </p:txBody>
      </p:sp>
      <p:sp>
        <p:nvSpPr>
          <p:cNvPr id="23" name="Slide Number Placeholder 5">
            <a:extLst>
              <a:ext uri="{FF2B5EF4-FFF2-40B4-BE49-F238E27FC236}">
                <a16:creationId xmlns:a16="http://schemas.microsoft.com/office/drawing/2014/main" id="{CE982166-168E-4452-AD77-7BDE30E28F33}"/>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
        <p:nvSpPr>
          <p:cNvPr id="14" name="Graphic 12">
            <a:extLst>
              <a:ext uri="{FF2B5EF4-FFF2-40B4-BE49-F238E27FC236}">
                <a16:creationId xmlns:a16="http://schemas.microsoft.com/office/drawing/2014/main" id="{33860DCC-9F93-1344-72B0-356F9A045A3A}"/>
              </a:ext>
            </a:extLst>
          </p:cNvPr>
          <p:cNvSpPr/>
          <p:nvPr userDrawn="1"/>
        </p:nvSpPr>
        <p:spPr>
          <a:xfrm>
            <a:off x="873270" y="3931194"/>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
        <p:nvSpPr>
          <p:cNvPr id="15" name="Graphic 15">
            <a:extLst>
              <a:ext uri="{FF2B5EF4-FFF2-40B4-BE49-F238E27FC236}">
                <a16:creationId xmlns:a16="http://schemas.microsoft.com/office/drawing/2014/main" id="{1ABE433E-FA5E-3262-5CAB-46DED868AF63}"/>
              </a:ext>
            </a:extLst>
          </p:cNvPr>
          <p:cNvSpPr/>
          <p:nvPr userDrawn="1"/>
        </p:nvSpPr>
        <p:spPr>
          <a:xfrm>
            <a:off x="10658835" y="2022227"/>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16" name="Graphic 15">
            <a:extLst>
              <a:ext uri="{FF2B5EF4-FFF2-40B4-BE49-F238E27FC236}">
                <a16:creationId xmlns:a16="http://schemas.microsoft.com/office/drawing/2014/main" id="{67D7C421-15EE-D350-36FE-97825F63A2BA}"/>
              </a:ext>
            </a:extLst>
          </p:cNvPr>
          <p:cNvSpPr/>
          <p:nvPr userDrawn="1"/>
        </p:nvSpPr>
        <p:spPr>
          <a:xfrm>
            <a:off x="8496299" y="5218771"/>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Tree>
    <p:extLst>
      <p:ext uri="{BB962C8B-B14F-4D97-AF65-F5344CB8AC3E}">
        <p14:creationId xmlns:p14="http://schemas.microsoft.com/office/powerpoint/2010/main" val="164245717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7_Custom Layout">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1E869C67-E833-BD41-7743-D6450600B945}"/>
              </a:ext>
            </a:extLst>
          </p:cNvPr>
          <p:cNvPicPr>
            <a:picLocks noChangeAspect="1"/>
          </p:cNvPicPr>
          <p:nvPr userDrawn="1"/>
        </p:nvPicPr>
        <p:blipFill rotWithShape="1">
          <a:blip r:embed="rId2">
            <a:alphaModFix amt="39000"/>
          </a:blip>
          <a:srcRect l="30375" t="11383" b="18991"/>
          <a:stretch/>
        </p:blipFill>
        <p:spPr>
          <a:xfrm>
            <a:off x="0" y="1"/>
            <a:ext cx="12192000" cy="6858000"/>
          </a:xfrm>
          <a:prstGeom prst="rect">
            <a:avLst/>
          </a:prstGeom>
          <a:effectLst>
            <a:outerShdw blurRad="50800" dist="50800" sx="1000" sy="1000" algn="ctr" rotWithShape="0">
              <a:srgbClr val="000000"/>
            </a:outerShdw>
            <a:reflection endPos="0" dist="50800" dir="5400000" sy="-100000" algn="bl" rotWithShape="0"/>
          </a:effectLst>
        </p:spPr>
      </p:pic>
      <p:sp>
        <p:nvSpPr>
          <p:cNvPr id="23" name="Rectangle 22">
            <a:extLst>
              <a:ext uri="{FF2B5EF4-FFF2-40B4-BE49-F238E27FC236}">
                <a16:creationId xmlns:a16="http://schemas.microsoft.com/office/drawing/2014/main" id="{B5F27405-A048-8186-4834-FCBC24391D91}"/>
              </a:ext>
            </a:extLst>
          </p:cNvPr>
          <p:cNvSpPr/>
          <p:nvPr userDrawn="1"/>
        </p:nvSpPr>
        <p:spPr>
          <a:xfrm>
            <a:off x="532" y="11284"/>
            <a:ext cx="12192000" cy="6845323"/>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DF8070BB-B3B5-3A8A-2466-D661C741794F}"/>
              </a:ext>
            </a:extLst>
          </p:cNvPr>
          <p:cNvSpPr>
            <a:spLocks noGrp="1"/>
          </p:cNvSpPr>
          <p:nvPr>
            <p:ph type="title"/>
          </p:nvPr>
        </p:nvSpPr>
        <p:spPr>
          <a:xfrm>
            <a:off x="835370" y="365125"/>
            <a:ext cx="10515601" cy="1325563"/>
          </a:xfrm>
        </p:spPr>
        <p:txBody>
          <a:bodyPr>
            <a:noAutofit/>
          </a:bodyPr>
          <a:lstStyle>
            <a:lvl1pPr algn="ctr">
              <a:defRPr spc="0"/>
            </a:lvl1pPr>
          </a:lstStyle>
          <a:p>
            <a:r>
              <a:rPr lang="en-US"/>
              <a:t>Click to edit Master title style</a:t>
            </a:r>
            <a:endParaRPr lang="en-US" dirty="0"/>
          </a:p>
        </p:txBody>
      </p:sp>
      <p:sp>
        <p:nvSpPr>
          <p:cNvPr id="38" name="Text Placeholder 19">
            <a:extLst>
              <a:ext uri="{FF2B5EF4-FFF2-40B4-BE49-F238E27FC236}">
                <a16:creationId xmlns:a16="http://schemas.microsoft.com/office/drawing/2014/main" id="{416EC7F6-3F25-98AA-EA20-A759C49841A2}"/>
              </a:ext>
            </a:extLst>
          </p:cNvPr>
          <p:cNvSpPr>
            <a:spLocks noGrp="1"/>
          </p:cNvSpPr>
          <p:nvPr>
            <p:ph type="body" sz="quarter" idx="30" hasCustomPrompt="1"/>
          </p:nvPr>
        </p:nvSpPr>
        <p:spPr>
          <a:xfrm>
            <a:off x="1828739" y="2714455"/>
            <a:ext cx="3953594" cy="509671"/>
          </a:xfrm>
        </p:spPr>
        <p:txBody>
          <a:bodyPr anchor="ctr">
            <a:noAutofit/>
          </a:bodyPr>
          <a:lstStyle>
            <a:lvl1pPr>
              <a:defRPr sz="2000" spc="300"/>
            </a:lvl1pPr>
          </a:lstStyle>
          <a:p>
            <a:pPr lvl="0"/>
            <a:r>
              <a:rPr lang="en-US" dirty="0"/>
              <a:t>Click to edit text</a:t>
            </a:r>
          </a:p>
        </p:txBody>
      </p:sp>
      <p:sp>
        <p:nvSpPr>
          <p:cNvPr id="40" name="Text Placeholder 19">
            <a:extLst>
              <a:ext uri="{FF2B5EF4-FFF2-40B4-BE49-F238E27FC236}">
                <a16:creationId xmlns:a16="http://schemas.microsoft.com/office/drawing/2014/main" id="{59A4D373-2403-6A05-1927-144387611C25}"/>
              </a:ext>
            </a:extLst>
          </p:cNvPr>
          <p:cNvSpPr>
            <a:spLocks noGrp="1"/>
          </p:cNvSpPr>
          <p:nvPr>
            <p:ph type="body" sz="quarter" idx="32" hasCustomPrompt="1"/>
          </p:nvPr>
        </p:nvSpPr>
        <p:spPr>
          <a:xfrm>
            <a:off x="6966224" y="2700810"/>
            <a:ext cx="3911982" cy="523316"/>
          </a:xfrm>
        </p:spPr>
        <p:txBody>
          <a:bodyPr anchor="ctr">
            <a:noAutofit/>
          </a:bodyPr>
          <a:lstStyle>
            <a:lvl1pPr>
              <a:defRPr sz="2000" spc="300"/>
            </a:lvl1pPr>
          </a:lstStyle>
          <a:p>
            <a:pPr lvl="0"/>
            <a:r>
              <a:rPr lang="en-US" dirty="0"/>
              <a:t>Click to edit text</a:t>
            </a:r>
          </a:p>
        </p:txBody>
      </p:sp>
      <p:sp>
        <p:nvSpPr>
          <p:cNvPr id="5" name="Content Placeholder 4">
            <a:extLst>
              <a:ext uri="{FF2B5EF4-FFF2-40B4-BE49-F238E27FC236}">
                <a16:creationId xmlns:a16="http://schemas.microsoft.com/office/drawing/2014/main" id="{A2003C5A-BF21-DE87-0ED1-3E2D0F32B5D8}"/>
              </a:ext>
            </a:extLst>
          </p:cNvPr>
          <p:cNvSpPr>
            <a:spLocks noGrp="1"/>
          </p:cNvSpPr>
          <p:nvPr>
            <p:ph sz="quarter" idx="35"/>
          </p:nvPr>
        </p:nvSpPr>
        <p:spPr>
          <a:xfrm>
            <a:off x="1864931" y="3448050"/>
            <a:ext cx="3911982" cy="2307568"/>
          </a:xfrm>
        </p:spPr>
        <p:txBody>
          <a:bodyPr/>
          <a:lstStyle>
            <a:lvl1pPr marL="283464" indent="-283464">
              <a:buClr>
                <a:schemeClr val="accent6"/>
              </a:buClr>
              <a:buFont typeface="Arial" panose="020B0604020202020204" pitchFamily="34" charset="0"/>
              <a:buChar char="•"/>
              <a:defRPr sz="1600" spc="200" baseline="0">
                <a:solidFill>
                  <a:schemeClr val="bg1"/>
                </a:solidFill>
                <a:latin typeface="+mn-lt"/>
              </a:defRPr>
            </a:lvl1pPr>
            <a:lvl2pPr marL="566928" indent="-283464">
              <a:defRPr sz="1600"/>
            </a:lvl2pPr>
            <a:lvl3pPr marL="859536" indent="-283464">
              <a:defRPr sz="1600"/>
            </a:lvl3pPr>
            <a:lvl4pPr marL="1152144">
              <a:defRPr sz="1600"/>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19" name="Content Placeholder 4">
            <a:extLst>
              <a:ext uri="{FF2B5EF4-FFF2-40B4-BE49-F238E27FC236}">
                <a16:creationId xmlns:a16="http://schemas.microsoft.com/office/drawing/2014/main" id="{39870F08-C2AE-9AF7-58DE-EEA8A48BEDA9}"/>
              </a:ext>
            </a:extLst>
          </p:cNvPr>
          <p:cNvSpPr>
            <a:spLocks noGrp="1"/>
          </p:cNvSpPr>
          <p:nvPr>
            <p:ph sz="quarter" idx="36"/>
          </p:nvPr>
        </p:nvSpPr>
        <p:spPr>
          <a:xfrm>
            <a:off x="6966224" y="3448050"/>
            <a:ext cx="3911982" cy="2307568"/>
          </a:xfrm>
        </p:spPr>
        <p:txBody>
          <a:bodyPr/>
          <a:lstStyle>
            <a:lvl1pPr marL="283464" indent="-283464">
              <a:buClr>
                <a:schemeClr val="accent6"/>
              </a:buClr>
              <a:buFont typeface="Arial" panose="020B0604020202020204" pitchFamily="34" charset="0"/>
              <a:buChar char="•"/>
              <a:defRPr sz="1600" spc="200" baseline="0">
                <a:solidFill>
                  <a:schemeClr val="bg1"/>
                </a:solidFill>
                <a:latin typeface="+mn-lt"/>
              </a:defRPr>
            </a:lvl1pPr>
            <a:lvl2pPr marL="566928" indent="-283464">
              <a:defRPr sz="1600"/>
            </a:lvl2pPr>
            <a:lvl3pPr marL="859536" indent="-283464">
              <a:defRPr sz="1600"/>
            </a:lvl3pPr>
            <a:lvl4pPr marL="1152144">
              <a:defRPr sz="1600"/>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41" name="Graphic 15">
            <a:extLst>
              <a:ext uri="{FF2B5EF4-FFF2-40B4-BE49-F238E27FC236}">
                <a16:creationId xmlns:a16="http://schemas.microsoft.com/office/drawing/2014/main" id="{FFDFB3E1-7148-2A79-2224-9A66EE89CDB3}"/>
              </a:ext>
            </a:extLst>
          </p:cNvPr>
          <p:cNvSpPr/>
          <p:nvPr userDrawn="1"/>
        </p:nvSpPr>
        <p:spPr>
          <a:xfrm>
            <a:off x="10521648" y="5608449"/>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42" name="Graphic 15">
            <a:extLst>
              <a:ext uri="{FF2B5EF4-FFF2-40B4-BE49-F238E27FC236}">
                <a16:creationId xmlns:a16="http://schemas.microsoft.com/office/drawing/2014/main" id="{4D2D79B7-4A68-FA5E-D644-77D4216A8149}"/>
              </a:ext>
            </a:extLst>
          </p:cNvPr>
          <p:cNvSpPr/>
          <p:nvPr userDrawn="1"/>
        </p:nvSpPr>
        <p:spPr>
          <a:xfrm>
            <a:off x="1098137" y="2693558"/>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44" name="Graphic 12">
            <a:extLst>
              <a:ext uri="{FF2B5EF4-FFF2-40B4-BE49-F238E27FC236}">
                <a16:creationId xmlns:a16="http://schemas.microsoft.com/office/drawing/2014/main" id="{09257FA7-91DE-7D44-90E4-63C9DFA962D4}"/>
              </a:ext>
            </a:extLst>
          </p:cNvPr>
          <p:cNvSpPr/>
          <p:nvPr userDrawn="1"/>
        </p:nvSpPr>
        <p:spPr>
          <a:xfrm>
            <a:off x="1306906" y="3837599"/>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Scientific findings</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
        <p:nvSpPr>
          <p:cNvPr id="18" name="Graphic 12">
            <a:extLst>
              <a:ext uri="{FF2B5EF4-FFF2-40B4-BE49-F238E27FC236}">
                <a16:creationId xmlns:a16="http://schemas.microsoft.com/office/drawing/2014/main" id="{4B7933AC-77F8-5A1E-9F12-CD7683B26868}"/>
              </a:ext>
            </a:extLst>
          </p:cNvPr>
          <p:cNvSpPr/>
          <p:nvPr userDrawn="1"/>
        </p:nvSpPr>
        <p:spPr>
          <a:xfrm>
            <a:off x="653351" y="4521502"/>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Tree>
    <p:extLst>
      <p:ext uri="{BB962C8B-B14F-4D97-AF65-F5344CB8AC3E}">
        <p14:creationId xmlns:p14="http://schemas.microsoft.com/office/powerpoint/2010/main" val="153920427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bg>
      <p:bgPr>
        <a:gradFill flip="none" rotWithShape="1">
          <a:gsLst>
            <a:gs pos="0">
              <a:schemeClr val="accent4">
                <a:lumMod val="50000"/>
              </a:schemeClr>
            </a:gs>
            <a:gs pos="28000">
              <a:schemeClr val="tx1"/>
            </a:gs>
            <a:gs pos="80000">
              <a:schemeClr val="accent6">
                <a:lumMod val="50000"/>
              </a:schemeClr>
            </a:gs>
            <a:gs pos="99000">
              <a:schemeClr val="tx2"/>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1DE0BA61-3394-C68B-D34A-99473398C4DA}"/>
              </a:ext>
            </a:extLst>
          </p:cNvPr>
          <p:cNvSpPr/>
          <p:nvPr userDrawn="1"/>
        </p:nvSpPr>
        <p:spPr>
          <a:xfrm>
            <a:off x="0" y="0"/>
            <a:ext cx="12192000"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4" name="Content Placeholder 3">
            <a:extLst>
              <a:ext uri="{FF2B5EF4-FFF2-40B4-BE49-F238E27FC236}">
                <a16:creationId xmlns:a16="http://schemas.microsoft.com/office/drawing/2014/main" id="{071774B0-5C6F-338C-838B-03C1E04D0C9B}"/>
              </a:ext>
            </a:extLst>
          </p:cNvPr>
          <p:cNvSpPr>
            <a:spLocks noGrp="1"/>
          </p:cNvSpPr>
          <p:nvPr>
            <p:ph sz="quarter" idx="25"/>
          </p:nvPr>
        </p:nvSpPr>
        <p:spPr>
          <a:xfrm>
            <a:off x="849351" y="1683189"/>
            <a:ext cx="10493300" cy="5174811"/>
          </a:xfrm>
          <a:solidFill>
            <a:schemeClr val="bg2"/>
          </a:solidFill>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F13A8728-F1AB-C74B-A3F2-19AC95C547D2}"/>
              </a:ext>
            </a:extLst>
          </p:cNvPr>
          <p:cNvSpPr>
            <a:spLocks noGrp="1"/>
          </p:cNvSpPr>
          <p:nvPr>
            <p:ph type="title"/>
          </p:nvPr>
        </p:nvSpPr>
        <p:spPr>
          <a:xfrm>
            <a:off x="849351" y="365125"/>
            <a:ext cx="10515600" cy="1325563"/>
          </a:xfrm>
        </p:spPr>
        <p:txBody>
          <a:bodyPr>
            <a:noAutofit/>
          </a:bodyPr>
          <a:lstStyle>
            <a:lvl1pPr algn="ctr">
              <a:defRPr spc="0"/>
            </a:lvl1pPr>
          </a:lstStyle>
          <a:p>
            <a:r>
              <a:rPr lang="en-US"/>
              <a:t>Click to edit Master title style</a:t>
            </a:r>
            <a:endParaRPr lang="en-US" dirty="0"/>
          </a:p>
        </p:txBody>
      </p:sp>
      <p:sp>
        <p:nvSpPr>
          <p:cNvPr id="11" name="Graphic 15">
            <a:extLst>
              <a:ext uri="{FF2B5EF4-FFF2-40B4-BE49-F238E27FC236}">
                <a16:creationId xmlns:a16="http://schemas.microsoft.com/office/drawing/2014/main" id="{7FDD546F-3181-A2C4-3ECF-1E4540E1E8FD}"/>
              </a:ext>
            </a:extLst>
          </p:cNvPr>
          <p:cNvSpPr/>
          <p:nvPr userDrawn="1"/>
        </p:nvSpPr>
        <p:spPr>
          <a:xfrm>
            <a:off x="894937" y="2693558"/>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13" name="Graphic 12">
            <a:extLst>
              <a:ext uri="{FF2B5EF4-FFF2-40B4-BE49-F238E27FC236}">
                <a16:creationId xmlns:a16="http://schemas.microsoft.com/office/drawing/2014/main" id="{97F35EB9-5535-DCD3-2424-B71C26EAE49D}"/>
              </a:ext>
            </a:extLst>
          </p:cNvPr>
          <p:cNvSpPr/>
          <p:nvPr userDrawn="1"/>
        </p:nvSpPr>
        <p:spPr>
          <a:xfrm>
            <a:off x="351350" y="4503806"/>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
        <p:nvSpPr>
          <p:cNvPr id="15" name="Footer Placeholder 4">
            <a:extLst>
              <a:ext uri="{FF2B5EF4-FFF2-40B4-BE49-F238E27FC236}">
                <a16:creationId xmlns:a16="http://schemas.microsoft.com/office/drawing/2014/main" id="{2588D46B-94A1-1F67-DBB5-DCEAA4A410AE}"/>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Scientific findings</a:t>
            </a:r>
          </a:p>
        </p:txBody>
      </p:sp>
      <p:sp>
        <p:nvSpPr>
          <p:cNvPr id="16" name="Slide Number Placeholder 5">
            <a:extLst>
              <a:ext uri="{FF2B5EF4-FFF2-40B4-BE49-F238E27FC236}">
                <a16:creationId xmlns:a16="http://schemas.microsoft.com/office/drawing/2014/main" id="{5B30F573-4108-8909-3C0A-D2447A10921D}"/>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
        <p:nvSpPr>
          <p:cNvPr id="17" name="Graphic 12">
            <a:extLst>
              <a:ext uri="{FF2B5EF4-FFF2-40B4-BE49-F238E27FC236}">
                <a16:creationId xmlns:a16="http://schemas.microsoft.com/office/drawing/2014/main" id="{3EDBAD98-791B-7F40-4F48-85CFC9ECABBE}"/>
              </a:ext>
            </a:extLst>
          </p:cNvPr>
          <p:cNvSpPr/>
          <p:nvPr userDrawn="1"/>
        </p:nvSpPr>
        <p:spPr>
          <a:xfrm>
            <a:off x="653351" y="5192833"/>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
        <p:nvSpPr>
          <p:cNvPr id="19" name="Graphic 12">
            <a:extLst>
              <a:ext uri="{FF2B5EF4-FFF2-40B4-BE49-F238E27FC236}">
                <a16:creationId xmlns:a16="http://schemas.microsoft.com/office/drawing/2014/main" id="{E3D81F90-4EAE-8C26-A885-E7B59E49164A}"/>
              </a:ext>
            </a:extLst>
          </p:cNvPr>
          <p:cNvSpPr/>
          <p:nvPr userDrawn="1"/>
        </p:nvSpPr>
        <p:spPr>
          <a:xfrm>
            <a:off x="10979909" y="1571885"/>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Tree>
    <p:extLst>
      <p:ext uri="{BB962C8B-B14F-4D97-AF65-F5344CB8AC3E}">
        <p14:creationId xmlns:p14="http://schemas.microsoft.com/office/powerpoint/2010/main" val="193711454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le and Content">
    <p:bg>
      <p:bgPr>
        <a:gradFill flip="none" rotWithShape="1">
          <a:gsLst>
            <a:gs pos="0">
              <a:schemeClr val="accent4">
                <a:lumMod val="50000"/>
              </a:schemeClr>
            </a:gs>
            <a:gs pos="28000">
              <a:schemeClr val="tx1"/>
            </a:gs>
            <a:gs pos="80000">
              <a:schemeClr val="accent6">
                <a:lumMod val="50000"/>
              </a:schemeClr>
            </a:gs>
            <a:gs pos="99000">
              <a:schemeClr val="tx2"/>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1DE0BA61-3394-C68B-D34A-99473398C4DA}"/>
              </a:ext>
            </a:extLst>
          </p:cNvPr>
          <p:cNvSpPr/>
          <p:nvPr userDrawn="1"/>
        </p:nvSpPr>
        <p:spPr>
          <a:xfrm>
            <a:off x="0" y="0"/>
            <a:ext cx="12192000"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8" name="Content Placeholder 8">
            <a:extLst>
              <a:ext uri="{FF2B5EF4-FFF2-40B4-BE49-F238E27FC236}">
                <a16:creationId xmlns:a16="http://schemas.microsoft.com/office/drawing/2014/main" id="{EF5DF7BD-C87C-3543-83E0-896181958360}"/>
              </a:ext>
            </a:extLst>
          </p:cNvPr>
          <p:cNvSpPr>
            <a:spLocks noGrp="1"/>
          </p:cNvSpPr>
          <p:nvPr>
            <p:ph sz="quarter" idx="24" hasCustomPrompt="1"/>
          </p:nvPr>
        </p:nvSpPr>
        <p:spPr>
          <a:xfrm>
            <a:off x="849349" y="1684777"/>
            <a:ext cx="10515601" cy="5171635"/>
          </a:xfrm>
          <a:solidFill>
            <a:schemeClr val="bg2"/>
          </a:solidFill>
        </p:spPr>
        <p:txBody>
          <a:bodyPr anchor="ctr">
            <a:noAutofit/>
          </a:bodyPr>
          <a:lstStyle>
            <a:lvl1pPr algn="ctr" rtl="0" fontAlgn="base">
              <a:defRPr lang="en-US" sz="1800" b="0" i="0" smtClean="0">
                <a:solidFill>
                  <a:schemeClr val="bg1"/>
                </a:solidFill>
                <a:effectLst/>
                <a:latin typeface="Arial Nova" panose="020B0504020202020204" pitchFamily="34" charset="0"/>
                <a:cs typeface="Arial" panose="020B0604020202020204" pitchFamily="34" charset="0"/>
              </a:defRPr>
            </a:lvl1pPr>
          </a:lstStyle>
          <a:p>
            <a:pPr rtl="0" fontAlgn="base"/>
            <a:r>
              <a:rPr lang="en-US" b="0" i="0" dirty="0">
                <a:solidFill>
                  <a:srgbClr val="201F1E"/>
                </a:solidFill>
                <a:effectLst/>
                <a:latin typeface="Calibri" panose="020F0502020204030204" pitchFamily="34" charset="0"/>
              </a:rPr>
              <a:t>Click to insert image or graphic here</a:t>
            </a:r>
            <a:endParaRPr lang="en-US" b="0" i="0" dirty="0">
              <a:solidFill>
                <a:srgbClr val="000000"/>
              </a:solidFill>
              <a:effectLst/>
              <a:latin typeface="Segoe UI" panose="020B0502040204020203" pitchFamily="34" charset="0"/>
            </a:endParaRPr>
          </a:p>
        </p:txBody>
      </p:sp>
      <p:sp>
        <p:nvSpPr>
          <p:cNvPr id="2" name="Title 1">
            <a:extLst>
              <a:ext uri="{FF2B5EF4-FFF2-40B4-BE49-F238E27FC236}">
                <a16:creationId xmlns:a16="http://schemas.microsoft.com/office/drawing/2014/main" id="{F13A8728-F1AB-C74B-A3F2-19AC95C547D2}"/>
              </a:ext>
            </a:extLst>
          </p:cNvPr>
          <p:cNvSpPr>
            <a:spLocks noGrp="1"/>
          </p:cNvSpPr>
          <p:nvPr>
            <p:ph type="title"/>
          </p:nvPr>
        </p:nvSpPr>
        <p:spPr>
          <a:xfrm>
            <a:off x="849351" y="365125"/>
            <a:ext cx="10515600" cy="1325563"/>
          </a:xfrm>
        </p:spPr>
        <p:txBody>
          <a:bodyPr>
            <a:noAutofit/>
          </a:bodyPr>
          <a:lstStyle>
            <a:lvl1pPr algn="ctr">
              <a:defRPr spc="0"/>
            </a:lvl1pPr>
          </a:lstStyle>
          <a:p>
            <a:r>
              <a:rPr lang="en-US"/>
              <a:t>Click to edit Master title style</a:t>
            </a:r>
            <a:endParaRPr lang="en-US" dirty="0"/>
          </a:p>
        </p:txBody>
      </p:sp>
      <p:sp>
        <p:nvSpPr>
          <p:cNvPr id="11" name="Graphic 15">
            <a:extLst>
              <a:ext uri="{FF2B5EF4-FFF2-40B4-BE49-F238E27FC236}">
                <a16:creationId xmlns:a16="http://schemas.microsoft.com/office/drawing/2014/main" id="{7FDD546F-3181-A2C4-3ECF-1E4540E1E8FD}"/>
              </a:ext>
            </a:extLst>
          </p:cNvPr>
          <p:cNvSpPr/>
          <p:nvPr userDrawn="1"/>
        </p:nvSpPr>
        <p:spPr>
          <a:xfrm>
            <a:off x="871787" y="621690"/>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13" name="Graphic 12">
            <a:extLst>
              <a:ext uri="{FF2B5EF4-FFF2-40B4-BE49-F238E27FC236}">
                <a16:creationId xmlns:a16="http://schemas.microsoft.com/office/drawing/2014/main" id="{97F35EB9-5535-DCD3-2424-B71C26EAE49D}"/>
              </a:ext>
            </a:extLst>
          </p:cNvPr>
          <p:cNvSpPr/>
          <p:nvPr userDrawn="1"/>
        </p:nvSpPr>
        <p:spPr>
          <a:xfrm>
            <a:off x="351350" y="1540687"/>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
        <p:nvSpPr>
          <p:cNvPr id="15" name="Footer Placeholder 4">
            <a:extLst>
              <a:ext uri="{FF2B5EF4-FFF2-40B4-BE49-F238E27FC236}">
                <a16:creationId xmlns:a16="http://schemas.microsoft.com/office/drawing/2014/main" id="{2588D46B-94A1-1F67-DBB5-DCEAA4A410AE}"/>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Scientific findings</a:t>
            </a:r>
          </a:p>
        </p:txBody>
      </p:sp>
      <p:sp>
        <p:nvSpPr>
          <p:cNvPr id="16" name="Slide Number Placeholder 5">
            <a:extLst>
              <a:ext uri="{FF2B5EF4-FFF2-40B4-BE49-F238E27FC236}">
                <a16:creationId xmlns:a16="http://schemas.microsoft.com/office/drawing/2014/main" id="{5B30F573-4108-8909-3C0A-D2447A10921D}"/>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
        <p:nvSpPr>
          <p:cNvPr id="17" name="Graphic 12">
            <a:extLst>
              <a:ext uri="{FF2B5EF4-FFF2-40B4-BE49-F238E27FC236}">
                <a16:creationId xmlns:a16="http://schemas.microsoft.com/office/drawing/2014/main" id="{3EDBAD98-791B-7F40-4F48-85CFC9ECABBE}"/>
              </a:ext>
            </a:extLst>
          </p:cNvPr>
          <p:cNvSpPr/>
          <p:nvPr userDrawn="1"/>
        </p:nvSpPr>
        <p:spPr>
          <a:xfrm>
            <a:off x="607054" y="1882473"/>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
        <p:nvSpPr>
          <p:cNvPr id="19" name="Graphic 12">
            <a:extLst>
              <a:ext uri="{FF2B5EF4-FFF2-40B4-BE49-F238E27FC236}">
                <a16:creationId xmlns:a16="http://schemas.microsoft.com/office/drawing/2014/main" id="{E3D81F90-4EAE-8C26-A885-E7B59E49164A}"/>
              </a:ext>
            </a:extLst>
          </p:cNvPr>
          <p:cNvSpPr/>
          <p:nvPr userDrawn="1"/>
        </p:nvSpPr>
        <p:spPr>
          <a:xfrm>
            <a:off x="11685964" y="2868248"/>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Tree>
    <p:extLst>
      <p:ext uri="{BB962C8B-B14F-4D97-AF65-F5344CB8AC3E}">
        <p14:creationId xmlns:p14="http://schemas.microsoft.com/office/powerpoint/2010/main" val="202907626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Custom Layout">
    <p:bg>
      <p:bgPr>
        <a:gradFill>
          <a:gsLst>
            <a:gs pos="79986">
              <a:schemeClr val="accent6">
                <a:lumMod val="50000"/>
              </a:schemeClr>
            </a:gs>
            <a:gs pos="39018">
              <a:srgbClr val="020C12"/>
            </a:gs>
            <a:gs pos="15000">
              <a:schemeClr val="accent4">
                <a:lumMod val="50000"/>
              </a:schemeClr>
            </a:gs>
            <a:gs pos="0">
              <a:schemeClr val="accent4"/>
            </a:gs>
            <a:gs pos="99000">
              <a:schemeClr val="tx2"/>
            </a:gs>
          </a:gsLst>
          <a:lin ang="7200000" scaled="0"/>
        </a:gra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57E44934-AEEA-561B-0ADE-A0E419F72E34}"/>
              </a:ext>
            </a:extLst>
          </p:cNvPr>
          <p:cNvSpPr/>
          <p:nvPr userDrawn="1"/>
        </p:nvSpPr>
        <p:spPr>
          <a:xfrm>
            <a:off x="0" y="4477"/>
            <a:ext cx="12192000" cy="6853523"/>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EB87731F-00C5-9B08-2819-491BDD0E10F0}"/>
              </a:ext>
            </a:extLst>
          </p:cNvPr>
          <p:cNvSpPr>
            <a:spLocks noGrp="1"/>
          </p:cNvSpPr>
          <p:nvPr>
            <p:ph type="title"/>
          </p:nvPr>
        </p:nvSpPr>
        <p:spPr/>
        <p:txBody>
          <a:bodyPr>
            <a:noAutofit/>
          </a:bodyPr>
          <a:lstStyle>
            <a:lvl1pPr algn="ctr">
              <a:defRPr spc="0"/>
            </a:lvl1pPr>
          </a:lstStyle>
          <a:p>
            <a:r>
              <a:rPr lang="en-US"/>
              <a:t>Click to edit Master title style</a:t>
            </a:r>
            <a:endParaRPr lang="en-US" dirty="0"/>
          </a:p>
        </p:txBody>
      </p:sp>
      <p:sp>
        <p:nvSpPr>
          <p:cNvPr id="26" name="Content Placeholder 3">
            <a:extLst>
              <a:ext uri="{FF2B5EF4-FFF2-40B4-BE49-F238E27FC236}">
                <a16:creationId xmlns:a16="http://schemas.microsoft.com/office/drawing/2014/main" id="{8476BD1A-F3CD-7831-B675-4B30DB13BBB4}"/>
              </a:ext>
            </a:extLst>
          </p:cNvPr>
          <p:cNvSpPr>
            <a:spLocks noGrp="1"/>
          </p:cNvSpPr>
          <p:nvPr>
            <p:ph sz="quarter" idx="29"/>
          </p:nvPr>
        </p:nvSpPr>
        <p:spPr>
          <a:xfrm>
            <a:off x="838200" y="2234612"/>
            <a:ext cx="2743200" cy="2743200"/>
          </a:xfrm>
          <a:solidFill>
            <a:schemeClr val="bg2"/>
          </a:solidFill>
        </p:spPr>
        <p:txBody>
          <a:bodyPr>
            <a:no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Content Placeholder 3">
            <a:extLst>
              <a:ext uri="{FF2B5EF4-FFF2-40B4-BE49-F238E27FC236}">
                <a16:creationId xmlns:a16="http://schemas.microsoft.com/office/drawing/2014/main" id="{00056BB6-6681-5F18-0707-36FF788E8B7D}"/>
              </a:ext>
            </a:extLst>
          </p:cNvPr>
          <p:cNvSpPr>
            <a:spLocks noGrp="1"/>
          </p:cNvSpPr>
          <p:nvPr>
            <p:ph sz="quarter" idx="31"/>
          </p:nvPr>
        </p:nvSpPr>
        <p:spPr>
          <a:xfrm>
            <a:off x="3649398" y="1743093"/>
            <a:ext cx="4848110" cy="3833614"/>
          </a:xfrm>
          <a:solidFill>
            <a:schemeClr val="bg2"/>
          </a:solidFill>
        </p:spPr>
        <p:txBody>
          <a:bodyPr>
            <a:no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Content Placeholder 3">
            <a:extLst>
              <a:ext uri="{FF2B5EF4-FFF2-40B4-BE49-F238E27FC236}">
                <a16:creationId xmlns:a16="http://schemas.microsoft.com/office/drawing/2014/main" id="{DA861960-A20F-381C-EC4B-C2A0F840B4C9}"/>
              </a:ext>
            </a:extLst>
          </p:cNvPr>
          <p:cNvSpPr>
            <a:spLocks noGrp="1"/>
          </p:cNvSpPr>
          <p:nvPr>
            <p:ph sz="quarter" idx="30"/>
          </p:nvPr>
        </p:nvSpPr>
        <p:spPr>
          <a:xfrm>
            <a:off x="8554054" y="2234612"/>
            <a:ext cx="2743200" cy="2735210"/>
          </a:xfrm>
          <a:solidFill>
            <a:schemeClr val="bg2"/>
          </a:solidFill>
        </p:spPr>
        <p:txBody>
          <a:bodyPr>
            <a:no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5">
            <a:extLst>
              <a:ext uri="{FF2B5EF4-FFF2-40B4-BE49-F238E27FC236}">
                <a16:creationId xmlns:a16="http://schemas.microsoft.com/office/drawing/2014/main" id="{584954C9-4281-0277-452A-6BD47D8FAF39}"/>
              </a:ext>
            </a:extLst>
          </p:cNvPr>
          <p:cNvSpPr>
            <a:spLocks noGrp="1"/>
          </p:cNvSpPr>
          <p:nvPr>
            <p:ph type="body" sz="quarter" idx="28" hasCustomPrompt="1"/>
          </p:nvPr>
        </p:nvSpPr>
        <p:spPr>
          <a:xfrm>
            <a:off x="838200" y="5576707"/>
            <a:ext cx="10515600" cy="613963"/>
          </a:xfrm>
        </p:spPr>
        <p:txBody>
          <a:bodyPr anchor="ctr">
            <a:noAutofit/>
          </a:bodyPr>
          <a:lstStyle>
            <a:lvl1pPr marL="0" indent="0" algn="ctr">
              <a:lnSpc>
                <a:spcPct val="100000"/>
              </a:lnSpc>
              <a:buFontTx/>
              <a:buNone/>
              <a:defRPr sz="1600">
                <a:solidFill>
                  <a:schemeClr val="bg1"/>
                </a:solidFill>
                <a:latin typeface="Arial Nova" panose="020B0504020202020204" pitchFamily="34" charset="0"/>
              </a:defRPr>
            </a:lvl1pPr>
          </a:lstStyle>
          <a:p>
            <a:r>
              <a:rPr lang="en-US" dirty="0">
                <a:solidFill>
                  <a:schemeClr val="bg1"/>
                </a:solidFill>
              </a:rPr>
              <a:t>Click to edit master text style</a:t>
            </a:r>
          </a:p>
        </p:txBody>
      </p:sp>
      <p:sp>
        <p:nvSpPr>
          <p:cNvPr id="24" name="Graphic 12">
            <a:extLst>
              <a:ext uri="{FF2B5EF4-FFF2-40B4-BE49-F238E27FC236}">
                <a16:creationId xmlns:a16="http://schemas.microsoft.com/office/drawing/2014/main" id="{19D5DAAF-67AD-0ADB-6FC2-7D9A92AE0BD0}"/>
              </a:ext>
            </a:extLst>
          </p:cNvPr>
          <p:cNvSpPr/>
          <p:nvPr userDrawn="1"/>
        </p:nvSpPr>
        <p:spPr>
          <a:xfrm>
            <a:off x="11170456" y="969148"/>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8581"/>
            </a:schemeClr>
          </a:solidFill>
          <a:ln w="422" cap="flat">
            <a:noFill/>
            <a:prstDash val="solid"/>
            <a:miter/>
          </a:ln>
        </p:spPr>
        <p:txBody>
          <a:bodyPr rtlCol="0" anchor="ctr">
            <a:noAutofit/>
          </a:bodyPr>
          <a:lstStyle/>
          <a:p>
            <a:endParaRPr lang="en-US" dirty="0"/>
          </a:p>
        </p:txBody>
      </p:sp>
      <p:sp>
        <p:nvSpPr>
          <p:cNvPr id="25" name="Oval 24">
            <a:extLst>
              <a:ext uri="{FF2B5EF4-FFF2-40B4-BE49-F238E27FC236}">
                <a16:creationId xmlns:a16="http://schemas.microsoft.com/office/drawing/2014/main" id="{138C17DA-981F-0BA8-3CD8-5ADAFFFB5412}"/>
              </a:ext>
            </a:extLst>
          </p:cNvPr>
          <p:cNvSpPr/>
          <p:nvPr userDrawn="1"/>
        </p:nvSpPr>
        <p:spPr>
          <a:xfrm>
            <a:off x="1876516" y="1290549"/>
            <a:ext cx="144379" cy="144379"/>
          </a:xfrm>
          <a:prstGeom prst="ellipse">
            <a:avLst/>
          </a:prstGeom>
          <a:noFill/>
          <a:ln>
            <a:solidFill>
              <a:schemeClr val="accent4">
                <a:lumMod val="60000"/>
                <a:lumOff val="40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3" name="Footer Placeholder 4">
            <a:extLst>
              <a:ext uri="{FF2B5EF4-FFF2-40B4-BE49-F238E27FC236}">
                <a16:creationId xmlns:a16="http://schemas.microsoft.com/office/drawing/2014/main" id="{4848A31F-7C70-BCA2-A2B0-D6C4100829B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Scientific findings</a:t>
            </a:r>
          </a:p>
        </p:txBody>
      </p:sp>
      <p:sp>
        <p:nvSpPr>
          <p:cNvPr id="15" name="Slide Number Placeholder 5">
            <a:extLst>
              <a:ext uri="{FF2B5EF4-FFF2-40B4-BE49-F238E27FC236}">
                <a16:creationId xmlns:a16="http://schemas.microsoft.com/office/drawing/2014/main" id="{A9FED265-6FB8-0B0E-967A-10AF6EF773A7}"/>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
        <p:nvSpPr>
          <p:cNvPr id="16" name="Graphic 12">
            <a:extLst>
              <a:ext uri="{FF2B5EF4-FFF2-40B4-BE49-F238E27FC236}">
                <a16:creationId xmlns:a16="http://schemas.microsoft.com/office/drawing/2014/main" id="{B7E94463-D34E-7B78-40B0-21660AE939E4}"/>
              </a:ext>
            </a:extLst>
          </p:cNvPr>
          <p:cNvSpPr/>
          <p:nvPr userDrawn="1"/>
        </p:nvSpPr>
        <p:spPr>
          <a:xfrm>
            <a:off x="688076" y="5192833"/>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Tree>
    <p:extLst>
      <p:ext uri="{BB962C8B-B14F-4D97-AF65-F5344CB8AC3E}">
        <p14:creationId xmlns:p14="http://schemas.microsoft.com/office/powerpoint/2010/main" val="22272233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Custom Layout">
    <p:bg>
      <p:bgPr>
        <a:gradFill>
          <a:gsLst>
            <a:gs pos="82003">
              <a:schemeClr val="accent6"/>
            </a:gs>
            <a:gs pos="39982">
              <a:srgbClr val="020D13"/>
            </a:gs>
            <a:gs pos="14000">
              <a:schemeClr val="accent4">
                <a:lumMod val="50000"/>
              </a:schemeClr>
            </a:gs>
            <a:gs pos="0">
              <a:schemeClr val="accent4"/>
            </a:gs>
            <a:gs pos="98000">
              <a:schemeClr val="tx2"/>
            </a:gs>
          </a:gsLst>
          <a:lin ang="8400000" scaled="0"/>
        </a:gra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32CE5E0-A271-3F02-95B0-2A27489DEFD2}"/>
              </a:ext>
            </a:extLst>
          </p:cNvPr>
          <p:cNvPicPr>
            <a:picLocks noChangeAspect="1"/>
          </p:cNvPicPr>
          <p:nvPr userDrawn="1"/>
        </p:nvPicPr>
        <p:blipFill rotWithShape="1">
          <a:blip r:embed="rId2">
            <a:alphaModFix amt="14000"/>
          </a:blip>
          <a:srcRect l="30375" t="11383" b="18991"/>
          <a:stretch/>
        </p:blipFill>
        <p:spPr>
          <a:xfrm>
            <a:off x="0" y="1"/>
            <a:ext cx="12192000" cy="6858000"/>
          </a:xfrm>
          <a:prstGeom prst="rect">
            <a:avLst/>
          </a:prstGeom>
          <a:effectLst>
            <a:outerShdw blurRad="50800" dist="50800" sx="1000" sy="1000" algn="ctr" rotWithShape="0">
              <a:srgbClr val="000000"/>
            </a:outerShdw>
            <a:reflection endPos="0" dist="50800" dir="5400000" sy="-100000" algn="bl" rotWithShape="0"/>
          </a:effectLst>
        </p:spPr>
      </p:pic>
      <p:sp>
        <p:nvSpPr>
          <p:cNvPr id="18" name="Rectangle 17">
            <a:extLst>
              <a:ext uri="{FF2B5EF4-FFF2-40B4-BE49-F238E27FC236}">
                <a16:creationId xmlns:a16="http://schemas.microsoft.com/office/drawing/2014/main" id="{64AEACF2-BE4A-08C5-F323-8ED695B39E06}"/>
              </a:ext>
            </a:extLst>
          </p:cNvPr>
          <p:cNvSpPr/>
          <p:nvPr userDrawn="1"/>
        </p:nvSpPr>
        <p:spPr>
          <a:xfrm>
            <a:off x="0" y="0"/>
            <a:ext cx="12192000"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B4CF52F7-0472-2EF4-1223-1785705A2F5E}"/>
              </a:ext>
            </a:extLst>
          </p:cNvPr>
          <p:cNvSpPr>
            <a:spLocks noGrp="1"/>
          </p:cNvSpPr>
          <p:nvPr>
            <p:ph type="title"/>
          </p:nvPr>
        </p:nvSpPr>
        <p:spPr>
          <a:xfrm>
            <a:off x="849351" y="365125"/>
            <a:ext cx="10515600" cy="1325563"/>
          </a:xfrm>
        </p:spPr>
        <p:txBody>
          <a:bodyPr>
            <a:noAutofit/>
          </a:bodyPr>
          <a:lstStyle>
            <a:lvl1pPr algn="ctr">
              <a:defRPr spc="0"/>
            </a:lvl1pPr>
          </a:lstStyle>
          <a:p>
            <a:r>
              <a:rPr lang="en-US"/>
              <a:t>Click to edit Master title style</a:t>
            </a:r>
            <a:endParaRPr lang="en-US" dirty="0"/>
          </a:p>
        </p:txBody>
      </p:sp>
      <p:sp>
        <p:nvSpPr>
          <p:cNvPr id="21" name="Content Placeholder 3">
            <a:extLst>
              <a:ext uri="{FF2B5EF4-FFF2-40B4-BE49-F238E27FC236}">
                <a16:creationId xmlns:a16="http://schemas.microsoft.com/office/drawing/2014/main" id="{2A5F4FEA-EFFD-2913-9734-00CA69A215E5}"/>
              </a:ext>
            </a:extLst>
          </p:cNvPr>
          <p:cNvSpPr>
            <a:spLocks noGrp="1"/>
          </p:cNvSpPr>
          <p:nvPr>
            <p:ph sz="quarter" idx="29"/>
          </p:nvPr>
        </p:nvSpPr>
        <p:spPr>
          <a:xfrm>
            <a:off x="1494453" y="2057399"/>
            <a:ext cx="6430348" cy="3352163"/>
          </a:xfrm>
          <a:solidFill>
            <a:schemeClr val="bg2"/>
          </a:solidFill>
        </p:spPr>
        <p:txBody>
          <a:bodyPr>
            <a:no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Picture Placeholder 3">
            <a:extLst>
              <a:ext uri="{FF2B5EF4-FFF2-40B4-BE49-F238E27FC236}">
                <a16:creationId xmlns:a16="http://schemas.microsoft.com/office/drawing/2014/main" id="{EB9156B9-9B42-6D12-4F4C-6DA6A98B333D}"/>
              </a:ext>
            </a:extLst>
          </p:cNvPr>
          <p:cNvSpPr>
            <a:spLocks noGrp="1"/>
          </p:cNvSpPr>
          <p:nvPr>
            <p:ph type="pic" sz="quarter" idx="30"/>
          </p:nvPr>
        </p:nvSpPr>
        <p:spPr>
          <a:xfrm>
            <a:off x="8324850" y="2055812"/>
            <a:ext cx="2373313" cy="3353751"/>
          </a:xfrm>
          <a:solidFill>
            <a:schemeClr val="bg2"/>
          </a:solidFill>
        </p:spPr>
        <p:txBody>
          <a:bodyPr anchor="ctr">
            <a:noAutofit/>
          </a:bodyPr>
          <a:lstStyle>
            <a:lvl1pPr algn="ctr">
              <a:defRPr sz="1800">
                <a:solidFill>
                  <a:schemeClr val="tx1"/>
                </a:solidFill>
              </a:defRPr>
            </a:lvl1pPr>
          </a:lstStyle>
          <a:p>
            <a:r>
              <a:rPr lang="en-US"/>
              <a:t>Click icon to add picture</a:t>
            </a:r>
            <a:endParaRPr lang="en-US" dirty="0"/>
          </a:p>
        </p:txBody>
      </p:sp>
      <p:sp>
        <p:nvSpPr>
          <p:cNvPr id="7" name="Graphic 15">
            <a:extLst>
              <a:ext uri="{FF2B5EF4-FFF2-40B4-BE49-F238E27FC236}">
                <a16:creationId xmlns:a16="http://schemas.microsoft.com/office/drawing/2014/main" id="{0F80B8C5-F10F-2547-E085-FA5D266DDF76}"/>
              </a:ext>
            </a:extLst>
          </p:cNvPr>
          <p:cNvSpPr/>
          <p:nvPr userDrawn="1"/>
        </p:nvSpPr>
        <p:spPr>
          <a:xfrm>
            <a:off x="1098137" y="2693558"/>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9" name="Graphic 12">
            <a:extLst>
              <a:ext uri="{FF2B5EF4-FFF2-40B4-BE49-F238E27FC236}">
                <a16:creationId xmlns:a16="http://schemas.microsoft.com/office/drawing/2014/main" id="{38898B79-1550-A6AC-FE9B-CBDD2DDE9EB0}"/>
              </a:ext>
            </a:extLst>
          </p:cNvPr>
          <p:cNvSpPr/>
          <p:nvPr userDrawn="1"/>
        </p:nvSpPr>
        <p:spPr>
          <a:xfrm>
            <a:off x="1225881" y="4503806"/>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
        <p:nvSpPr>
          <p:cNvPr id="14" name="Footer Placeholder 4">
            <a:extLst>
              <a:ext uri="{FF2B5EF4-FFF2-40B4-BE49-F238E27FC236}">
                <a16:creationId xmlns:a16="http://schemas.microsoft.com/office/drawing/2014/main" id="{C89F2857-55B5-64B7-59A5-3B565E8D1A2A}"/>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Scientific findings</a:t>
            </a:r>
          </a:p>
        </p:txBody>
      </p:sp>
      <p:sp>
        <p:nvSpPr>
          <p:cNvPr id="20" name="Slide Number Placeholder 5">
            <a:extLst>
              <a:ext uri="{FF2B5EF4-FFF2-40B4-BE49-F238E27FC236}">
                <a16:creationId xmlns:a16="http://schemas.microsoft.com/office/drawing/2014/main" id="{B702CC53-A6C1-26BA-DC75-CF9EF670E735}"/>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
        <p:nvSpPr>
          <p:cNvPr id="16" name="Graphic 15">
            <a:extLst>
              <a:ext uri="{FF2B5EF4-FFF2-40B4-BE49-F238E27FC236}">
                <a16:creationId xmlns:a16="http://schemas.microsoft.com/office/drawing/2014/main" id="{55D287F0-FA0C-5618-47B9-31AC978549CC}"/>
              </a:ext>
            </a:extLst>
          </p:cNvPr>
          <p:cNvSpPr/>
          <p:nvPr userDrawn="1"/>
        </p:nvSpPr>
        <p:spPr>
          <a:xfrm>
            <a:off x="11404163" y="4375790"/>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17" name="Graphic 12">
            <a:extLst>
              <a:ext uri="{FF2B5EF4-FFF2-40B4-BE49-F238E27FC236}">
                <a16:creationId xmlns:a16="http://schemas.microsoft.com/office/drawing/2014/main" id="{437FDA18-E199-E2F6-264B-D9B6E241E574}"/>
              </a:ext>
            </a:extLst>
          </p:cNvPr>
          <p:cNvSpPr/>
          <p:nvPr userDrawn="1"/>
        </p:nvSpPr>
        <p:spPr>
          <a:xfrm>
            <a:off x="653351" y="5192833"/>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Tree>
    <p:extLst>
      <p:ext uri="{BB962C8B-B14F-4D97-AF65-F5344CB8AC3E}">
        <p14:creationId xmlns:p14="http://schemas.microsoft.com/office/powerpoint/2010/main" val="6795690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6_Custom Layout">
    <p:bg>
      <p:bgPr>
        <a:gradFill>
          <a:gsLst>
            <a:gs pos="81987">
              <a:schemeClr val="accent6">
                <a:lumMod val="50000"/>
              </a:schemeClr>
            </a:gs>
            <a:gs pos="35040">
              <a:srgbClr val="020B11"/>
            </a:gs>
            <a:gs pos="11979">
              <a:schemeClr val="accent4">
                <a:lumMod val="50000"/>
              </a:schemeClr>
            </a:gs>
            <a:gs pos="0">
              <a:schemeClr val="accent4"/>
            </a:gs>
            <a:gs pos="99000">
              <a:schemeClr val="tx2"/>
            </a:gs>
          </a:gsLst>
          <a:lin ang="5400000" scaled="1"/>
        </a:gradFill>
        <a:effectLst/>
      </p:bgPr>
    </p:bg>
    <p:spTree>
      <p:nvGrpSpPr>
        <p:cNvPr id="1" name=""/>
        <p:cNvGrpSpPr/>
        <p:nvPr/>
      </p:nvGrpSpPr>
      <p:grpSpPr>
        <a:xfrm>
          <a:off x="0" y="0"/>
          <a:ext cx="0" cy="0"/>
          <a:chOff x="0" y="0"/>
          <a:chExt cx="0" cy="0"/>
        </a:xfrm>
      </p:grpSpPr>
      <p:pic>
        <p:nvPicPr>
          <p:cNvPr id="24" name="Content Placeholder 14">
            <a:extLst>
              <a:ext uri="{FF2B5EF4-FFF2-40B4-BE49-F238E27FC236}">
                <a16:creationId xmlns:a16="http://schemas.microsoft.com/office/drawing/2014/main" id="{BD0D7128-6130-EE47-90ED-D45A35B4385D}"/>
              </a:ext>
            </a:extLst>
          </p:cNvPr>
          <p:cNvPicPr>
            <a:picLocks noChangeAspect="1"/>
          </p:cNvPicPr>
          <p:nvPr userDrawn="1"/>
        </p:nvPicPr>
        <p:blipFill>
          <a:blip r:embed="rId2">
            <a:alphaModFix amt="33000"/>
            <a:extLst>
              <a:ext uri="{BEBA8EAE-BF5A-486C-A8C5-ECC9F3942E4B}">
                <a14:imgProps xmlns:a14="http://schemas.microsoft.com/office/drawing/2010/main">
                  <a14:imgLayer r:embed="rId3">
                    <a14:imgEffect>
                      <a14:brightnessContrast bright="-57000"/>
                    </a14:imgEffect>
                  </a14:imgLayer>
                </a14:imgProps>
              </a:ext>
            </a:extLst>
          </a:blip>
          <a:srcRect t="185" b="185"/>
          <a:stretch/>
        </p:blipFill>
        <p:spPr>
          <a:xfrm>
            <a:off x="-6228" y="3074"/>
            <a:ext cx="12192000" cy="6854926"/>
          </a:xfrm>
          <a:prstGeom prst="rect">
            <a:avLst/>
          </a:prstGeom>
        </p:spPr>
      </p:pic>
      <p:pic>
        <p:nvPicPr>
          <p:cNvPr id="6" name="Content Placeholder 14">
            <a:extLst>
              <a:ext uri="{FF2B5EF4-FFF2-40B4-BE49-F238E27FC236}">
                <a16:creationId xmlns:a16="http://schemas.microsoft.com/office/drawing/2014/main" id="{14AC0A97-7D79-3DBE-FB53-A9EBFD806E06}"/>
              </a:ext>
            </a:extLst>
          </p:cNvPr>
          <p:cNvPicPr>
            <a:picLocks noChangeAspect="1"/>
          </p:cNvPicPr>
          <p:nvPr userDrawn="1"/>
        </p:nvPicPr>
        <p:blipFill rotWithShape="1">
          <a:blip r:embed="rId4"/>
          <a:srcRect l="151" t="2692" r="49052" b="2173"/>
          <a:stretch/>
        </p:blipFill>
        <p:spPr>
          <a:xfrm>
            <a:off x="4459945" y="-6350"/>
            <a:ext cx="7732295" cy="6853863"/>
          </a:xfrm>
          <a:prstGeom prst="rect">
            <a:avLst/>
          </a:prstGeom>
        </p:spPr>
      </p:pic>
      <p:sp>
        <p:nvSpPr>
          <p:cNvPr id="15" name="Rectangle 14">
            <a:extLst>
              <a:ext uri="{FF2B5EF4-FFF2-40B4-BE49-F238E27FC236}">
                <a16:creationId xmlns:a16="http://schemas.microsoft.com/office/drawing/2014/main" id="{694206CF-1482-CF6D-D783-1BB21E6F679A}"/>
              </a:ext>
            </a:extLst>
          </p:cNvPr>
          <p:cNvSpPr/>
          <p:nvPr userDrawn="1"/>
        </p:nvSpPr>
        <p:spPr>
          <a:xfrm>
            <a:off x="5698" y="0"/>
            <a:ext cx="6085171" cy="68580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cxnSp>
        <p:nvCxnSpPr>
          <p:cNvPr id="19" name="Straight Connector 18">
            <a:extLst>
              <a:ext uri="{FF2B5EF4-FFF2-40B4-BE49-F238E27FC236}">
                <a16:creationId xmlns:a16="http://schemas.microsoft.com/office/drawing/2014/main" id="{2C79405F-38DE-C05D-5E87-4D38F54C79B4}"/>
              </a:ext>
            </a:extLst>
          </p:cNvPr>
          <p:cNvCxnSpPr>
            <a:cxnSpLocks/>
          </p:cNvCxnSpPr>
          <p:nvPr userDrawn="1"/>
        </p:nvCxnSpPr>
        <p:spPr>
          <a:xfrm>
            <a:off x="-12590" y="3125038"/>
            <a:ext cx="4804046"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7C904D88-E1BE-F1FA-D405-F55DA966DA84}"/>
              </a:ext>
            </a:extLst>
          </p:cNvPr>
          <p:cNvSpPr/>
          <p:nvPr userDrawn="1"/>
        </p:nvSpPr>
        <p:spPr>
          <a:xfrm>
            <a:off x="705405" y="1144246"/>
            <a:ext cx="126770" cy="126770"/>
          </a:xfrm>
          <a:prstGeom prst="ellipse">
            <a:avLst/>
          </a:prstGeom>
          <a:noFill/>
          <a:ln>
            <a:solidFill>
              <a:schemeClr val="accent4">
                <a:lumMod val="60000"/>
                <a:lumOff val="40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51E83F98-B388-2594-BACB-E3DB652C97D5}"/>
              </a:ext>
            </a:extLst>
          </p:cNvPr>
          <p:cNvSpPr>
            <a:spLocks noGrp="1"/>
          </p:cNvSpPr>
          <p:nvPr>
            <p:ph type="title" hasCustomPrompt="1"/>
          </p:nvPr>
        </p:nvSpPr>
        <p:spPr>
          <a:xfrm>
            <a:off x="1006371" y="1562944"/>
            <a:ext cx="3767257" cy="1358678"/>
          </a:xfrm>
        </p:spPr>
        <p:txBody>
          <a:bodyPr anchor="b">
            <a:noAutofit/>
          </a:bodyPr>
          <a:lstStyle/>
          <a:p>
            <a:r>
              <a:rPr lang="en-US" dirty="0"/>
              <a:t>Click to edit title</a:t>
            </a:r>
          </a:p>
        </p:txBody>
      </p:sp>
      <p:sp>
        <p:nvSpPr>
          <p:cNvPr id="28" name="Text Placeholder 3">
            <a:extLst>
              <a:ext uri="{FF2B5EF4-FFF2-40B4-BE49-F238E27FC236}">
                <a16:creationId xmlns:a16="http://schemas.microsoft.com/office/drawing/2014/main" id="{04BA031E-69C2-025F-5A62-37A61D3D5101}"/>
              </a:ext>
            </a:extLst>
          </p:cNvPr>
          <p:cNvSpPr>
            <a:spLocks noGrp="1"/>
          </p:cNvSpPr>
          <p:nvPr>
            <p:ph type="body" sz="quarter" idx="13"/>
          </p:nvPr>
        </p:nvSpPr>
        <p:spPr>
          <a:xfrm>
            <a:off x="1006371" y="3426703"/>
            <a:ext cx="3767257" cy="2616883"/>
          </a:xfrm>
        </p:spPr>
        <p:txBody>
          <a:bodyPr>
            <a:noAutofit/>
          </a:bodyPr>
          <a:lstStyle>
            <a:lvl1pPr>
              <a:lnSpc>
                <a:spcPct val="100000"/>
              </a:lnSpc>
              <a:defRPr sz="1600">
                <a:solidFill>
                  <a:schemeClr val="bg1"/>
                </a:solidFill>
                <a:latin typeface="+mn-lt"/>
              </a:defRPr>
            </a:lvl1pPr>
          </a:lstStyle>
          <a:p>
            <a:pPr lvl="0"/>
            <a:r>
              <a:rPr lang="en-US"/>
              <a:t>Click to edit Master text styles</a:t>
            </a:r>
          </a:p>
        </p:txBody>
      </p:sp>
      <p:sp>
        <p:nvSpPr>
          <p:cNvPr id="16" name="Footer Placeholder 4">
            <a:extLst>
              <a:ext uri="{FF2B5EF4-FFF2-40B4-BE49-F238E27FC236}">
                <a16:creationId xmlns:a16="http://schemas.microsoft.com/office/drawing/2014/main" id="{BA6CCC38-0DC7-93AB-5678-4FB88CE97B4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Scientific findings</a:t>
            </a:r>
          </a:p>
        </p:txBody>
      </p:sp>
      <p:sp>
        <p:nvSpPr>
          <p:cNvPr id="17" name="Slide Number Placeholder 5">
            <a:extLst>
              <a:ext uri="{FF2B5EF4-FFF2-40B4-BE49-F238E27FC236}">
                <a16:creationId xmlns:a16="http://schemas.microsoft.com/office/drawing/2014/main" id="{615ED02F-D1E1-9C00-BD42-A95D595EFB48}"/>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
        <p:nvSpPr>
          <p:cNvPr id="18" name="Graphic 12">
            <a:extLst>
              <a:ext uri="{FF2B5EF4-FFF2-40B4-BE49-F238E27FC236}">
                <a16:creationId xmlns:a16="http://schemas.microsoft.com/office/drawing/2014/main" id="{1D8F0816-C429-D32E-058B-33405874DFA7}"/>
              </a:ext>
            </a:extLst>
          </p:cNvPr>
          <p:cNvSpPr/>
          <p:nvPr userDrawn="1"/>
        </p:nvSpPr>
        <p:spPr>
          <a:xfrm>
            <a:off x="468157" y="1963496"/>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Tree>
    <p:extLst>
      <p:ext uri="{BB962C8B-B14F-4D97-AF65-F5344CB8AC3E}">
        <p14:creationId xmlns:p14="http://schemas.microsoft.com/office/powerpoint/2010/main" val="7746955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slideLayout" Target="../slideLayouts/slideLayout23.xml"/><Relationship Id="rId18" Type="http://schemas.openxmlformats.org/officeDocument/2006/relationships/theme" Target="../theme/theme2.xml"/><Relationship Id="rId3" Type="http://schemas.openxmlformats.org/officeDocument/2006/relationships/slideLayout" Target="../slideLayouts/slideLayout13.xml"/><Relationship Id="rId7" Type="http://schemas.openxmlformats.org/officeDocument/2006/relationships/slideLayout" Target="../slideLayouts/slideLayout17.xml"/><Relationship Id="rId12" Type="http://schemas.openxmlformats.org/officeDocument/2006/relationships/slideLayout" Target="../slideLayouts/slideLayout22.xml"/><Relationship Id="rId17" Type="http://schemas.openxmlformats.org/officeDocument/2006/relationships/slideLayout" Target="../slideLayouts/slideLayout27.xml"/><Relationship Id="rId2" Type="http://schemas.openxmlformats.org/officeDocument/2006/relationships/slideLayout" Target="../slideLayouts/slideLayout12.xml"/><Relationship Id="rId16" Type="http://schemas.openxmlformats.org/officeDocument/2006/relationships/slideLayout" Target="../slideLayouts/slideLayout26.xml"/><Relationship Id="rId20" Type="http://schemas.openxmlformats.org/officeDocument/2006/relationships/image" Target="../media/image17.png"/><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5" Type="http://schemas.openxmlformats.org/officeDocument/2006/relationships/slideLayout" Target="../slideLayouts/slideLayout15.xml"/><Relationship Id="rId15" Type="http://schemas.openxmlformats.org/officeDocument/2006/relationships/slideLayout" Target="../slideLayouts/slideLayout25.xml"/><Relationship Id="rId10" Type="http://schemas.openxmlformats.org/officeDocument/2006/relationships/slideLayout" Target="../slideLayouts/slideLayout20.xml"/><Relationship Id="rId19" Type="http://schemas.openxmlformats.org/officeDocument/2006/relationships/image" Target="../media/image16.png"/><Relationship Id="rId4" Type="http://schemas.openxmlformats.org/officeDocument/2006/relationships/slideLayout" Target="../slideLayouts/slideLayout14.xml"/><Relationship Id="rId9" Type="http://schemas.openxmlformats.org/officeDocument/2006/relationships/slideLayout" Target="../slideLayouts/slideLayout19.xml"/><Relationship Id="rId14"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chemeClr val="tx1"/>
            </a:gs>
            <a:gs pos="99000">
              <a:srgbClr val="05202E"/>
            </a:gs>
          </a:gsLst>
          <a:lin ang="5400000" scaled="1"/>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C3EA418-19D1-0D4D-BE52-40A86E32FBF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12BAE0C-5187-A64D-A481-E69245670354}"/>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F9759C05-48F5-9346-8256-5B61C6990EC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noAutofit/>
          </a:bodyPr>
          <a:lstStyle>
            <a:lvl1pPr algn="l">
              <a:defRPr sz="1200">
                <a:solidFill>
                  <a:schemeClr val="bg1"/>
                </a:solidFill>
                <a:latin typeface="+mj-lt"/>
                <a:cs typeface="Biome" panose="020B0503030204020804" pitchFamily="34" charset="0"/>
              </a:defRPr>
            </a:lvl1pPr>
          </a:lstStyle>
          <a:p>
            <a:endParaRPr lang="en-US" dirty="0"/>
          </a:p>
        </p:txBody>
      </p:sp>
      <p:sp>
        <p:nvSpPr>
          <p:cNvPr id="5" name="Footer Placeholder 4">
            <a:extLst>
              <a:ext uri="{FF2B5EF4-FFF2-40B4-BE49-F238E27FC236}">
                <a16:creationId xmlns:a16="http://schemas.microsoft.com/office/drawing/2014/main" id="{84175D63-7351-9C4A-AEE0-10E27B3B645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bg1"/>
                </a:solidFill>
                <a:latin typeface="+mj-lt"/>
                <a:cs typeface="Biome" panose="020B0503030204020804" pitchFamily="34" charset="0"/>
              </a:defRPr>
            </a:lvl1pPr>
          </a:lstStyle>
          <a:p>
            <a:r>
              <a:rPr lang="en-US" dirty="0"/>
              <a:t>Scientific findings</a:t>
            </a:r>
          </a:p>
        </p:txBody>
      </p:sp>
      <p:sp>
        <p:nvSpPr>
          <p:cNvPr id="6" name="Slide Number Placeholder 5">
            <a:extLst>
              <a:ext uri="{FF2B5EF4-FFF2-40B4-BE49-F238E27FC236}">
                <a16:creationId xmlns:a16="http://schemas.microsoft.com/office/drawing/2014/main" id="{7350889F-2BBA-5F45-95BC-BEA66881675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noAutofit/>
          </a:bodyPr>
          <a:lstStyle>
            <a:lvl1pPr algn="r">
              <a:defRPr sz="1200">
                <a:solidFill>
                  <a:schemeClr val="bg1"/>
                </a:solidFill>
                <a:latin typeface="+mj-lt"/>
                <a:cs typeface="Biome" panose="020B0503030204020804" pitchFamily="34" charset="0"/>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868901756"/>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Lst>
  <p:hf hdr="0" dt="0"/>
  <p:txStyles>
    <p:titleStyle>
      <a:lvl1pPr algn="l" defTabSz="914400" rtl="0" eaLnBrk="1" latinLnBrk="0" hangingPunct="1">
        <a:lnSpc>
          <a:spcPct val="90000"/>
        </a:lnSpc>
        <a:spcBef>
          <a:spcPct val="0"/>
        </a:spcBef>
        <a:buNone/>
        <a:defRPr sz="4400" kern="1200">
          <a:solidFill>
            <a:schemeClr val="bg1"/>
          </a:solidFill>
          <a:latin typeface="+mj-lt"/>
          <a:ea typeface="+mj-ea"/>
          <a:cs typeface="Biome" panose="020B05030302040208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accent3"/>
          </a:solidFill>
          <a:latin typeface="+mj-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endParaRPr lang="en-US" dirty="0"/>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r>
              <a:rPr lang="en-US"/>
              <a:t>Scientific findings</a:t>
            </a:r>
            <a:endParaRPr lang="en-US" dirty="0"/>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177505416"/>
      </p:ext>
    </p:extLst>
  </p:cSld>
  <p:clrMap bg1="lt1" tx1="dk1" bg2="lt2" tx2="dk2" accent1="accent1" accent2="accent2" accent3="accent3" accent4="accent4" accent5="accent5" accent6="accent6" hlink="hlink" folHlink="folHlink"/>
  <p:sldLayoutIdLst>
    <p:sldLayoutId id="2147483792" r:id="rId1"/>
    <p:sldLayoutId id="2147483793" r:id="rId2"/>
    <p:sldLayoutId id="2147483794" r:id="rId3"/>
    <p:sldLayoutId id="2147483795" r:id="rId4"/>
    <p:sldLayoutId id="2147483796" r:id="rId5"/>
    <p:sldLayoutId id="2147483797" r:id="rId6"/>
    <p:sldLayoutId id="2147483798" r:id="rId7"/>
    <p:sldLayoutId id="2147483799" r:id="rId8"/>
    <p:sldLayoutId id="2147483800" r:id="rId9"/>
    <p:sldLayoutId id="2147483801" r:id="rId10"/>
    <p:sldLayoutId id="2147483802" r:id="rId11"/>
    <p:sldLayoutId id="2147483803" r:id="rId12"/>
    <p:sldLayoutId id="2147483804" r:id="rId13"/>
    <p:sldLayoutId id="2147483805" r:id="rId14"/>
    <p:sldLayoutId id="2147483806" r:id="rId15"/>
    <p:sldLayoutId id="2147483807" r:id="rId16"/>
    <p:sldLayoutId id="2147483808" r:id="rId17"/>
  </p:sldLayoutIdLst>
  <p:hf hdr="0" dt="0"/>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Layout" Target="../slideLayouts/slideLayout11.xml"/><Relationship Id="rId6" Type="http://schemas.openxmlformats.org/officeDocument/2006/relationships/image" Target="../media/image24.webp"/><Relationship Id="rId5" Type="http://schemas.openxmlformats.org/officeDocument/2006/relationships/image" Target="../media/image23.png"/><Relationship Id="rId4" Type="http://schemas.openxmlformats.org/officeDocument/2006/relationships/image" Target="../media/image22.png"/></Relationships>
</file>

<file path=ppt/slides/_rels/slide1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4.jpg"/><Relationship Id="rId1" Type="http://schemas.openxmlformats.org/officeDocument/2006/relationships/slideLayout" Target="../slideLayouts/slideLayout11.xml"/><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diagramLayout" Target="../diagrams/layout1.xml"/><Relationship Id="rId7" Type="http://schemas.openxmlformats.org/officeDocument/2006/relationships/image" Target="../media/image26.png"/><Relationship Id="rId2" Type="http://schemas.openxmlformats.org/officeDocument/2006/relationships/diagramData" Target="../diagrams/data1.xml"/><Relationship Id="rId1" Type="http://schemas.openxmlformats.org/officeDocument/2006/relationships/slideLayout" Target="../slideLayouts/slideLayout1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 Id="rId9" Type="http://schemas.openxmlformats.org/officeDocument/2006/relationships/image" Target="../media/image25.png"/></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27.png"/><Relationship Id="rId2" Type="http://schemas.openxmlformats.org/officeDocument/2006/relationships/diagramData" Target="../diagrams/data2.xml"/><Relationship Id="rId1" Type="http://schemas.openxmlformats.org/officeDocument/2006/relationships/slideLayout" Target="../slideLayouts/slideLayout1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4.jpg"/><Relationship Id="rId1" Type="http://schemas.openxmlformats.org/officeDocument/2006/relationships/slideLayout" Target="../slideLayouts/slideLayout11.xml"/><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B4493A90-F226-3346-2EE6-7F190188F71C}"/>
              </a:ext>
            </a:extLst>
          </p:cNvPr>
          <p:cNvPicPr>
            <a:picLocks noChangeAspect="1"/>
          </p:cNvPicPr>
          <p:nvPr/>
        </p:nvPicPr>
        <p:blipFill>
          <a:blip r:embed="rId2"/>
          <a:stretch>
            <a:fillRect/>
          </a:stretch>
        </p:blipFill>
        <p:spPr>
          <a:xfrm>
            <a:off x="-62753" y="-72978"/>
            <a:ext cx="12254753" cy="6858000"/>
          </a:xfrm>
          <a:prstGeom prst="rect">
            <a:avLst/>
          </a:prstGeom>
        </p:spPr>
      </p:pic>
      <p:sp>
        <p:nvSpPr>
          <p:cNvPr id="2" name="Title 110">
            <a:extLst>
              <a:ext uri="{FF2B5EF4-FFF2-40B4-BE49-F238E27FC236}">
                <a16:creationId xmlns:a16="http://schemas.microsoft.com/office/drawing/2014/main" id="{BB7AF884-EFE4-718C-E429-CCD5A00F92F3}"/>
              </a:ext>
            </a:extLst>
          </p:cNvPr>
          <p:cNvSpPr txBox="1">
            <a:spLocks/>
          </p:cNvSpPr>
          <p:nvPr/>
        </p:nvSpPr>
        <p:spPr>
          <a:xfrm>
            <a:off x="-846864" y="3082828"/>
            <a:ext cx="8625860" cy="1280710"/>
          </a:xfrm>
          <a:prstGeom prst="rect">
            <a:avLst/>
          </a:prstGeom>
        </p:spPr>
        <p:txBody>
          <a:bodyPr vert="horz" lIns="91440" tIns="45720" rIns="91440" bIns="45720" rtlCol="0" anchor="ctr">
            <a:normAutofit/>
          </a:bodyPr>
          <a:lstStyle>
            <a:lvl1pPr algn="ctr" defTabSz="914400" rtl="0" eaLnBrk="1" latinLnBrk="0" hangingPunct="1">
              <a:lnSpc>
                <a:spcPct val="125000"/>
              </a:lnSpc>
              <a:spcBef>
                <a:spcPct val="0"/>
              </a:spcBef>
              <a:buNone/>
              <a:defRPr sz="2800" kern="1200" cap="all" spc="400" baseline="0">
                <a:ln w="19050">
                  <a:solidFill>
                    <a:schemeClr val="bg1"/>
                  </a:solidFill>
                </a:ln>
                <a:noFill/>
                <a:latin typeface="+mj-lt"/>
                <a:ea typeface="+mj-ea"/>
                <a:cs typeface="+mj-cs"/>
              </a:defRPr>
            </a:lvl1pPr>
          </a:lstStyle>
          <a:p>
            <a:pPr marL="0" marR="0" lvl="0" indent="0" algn="ctr" defTabSz="914400" rtl="0" eaLnBrk="1" fontAlgn="auto" latinLnBrk="0" hangingPunct="1">
              <a:lnSpc>
                <a:spcPct val="125000"/>
              </a:lnSpc>
              <a:spcBef>
                <a:spcPct val="0"/>
              </a:spcBef>
              <a:spcAft>
                <a:spcPts val="0"/>
              </a:spcAft>
              <a:buClrTx/>
              <a:buSzTx/>
              <a:buFontTx/>
              <a:buNone/>
              <a:tabLst/>
              <a:defRPr/>
            </a:pPr>
            <a:r>
              <a:rPr lang="en-US" sz="4800" dirty="0" err="1">
                <a:solidFill>
                  <a:schemeClr val="tx1"/>
                </a:solidFill>
              </a:rPr>
              <a:t>Cyberknights</a:t>
            </a:r>
            <a:r>
              <a:rPr lang="en-US" sz="4800" dirty="0">
                <a:solidFill>
                  <a:schemeClr val="tx1"/>
                </a:solidFill>
              </a:rPr>
              <a:t> </a:t>
            </a:r>
            <a:r>
              <a:rPr lang="en-US" sz="3000" dirty="0">
                <a:solidFill>
                  <a:schemeClr val="tx1"/>
                </a:solidFill>
              </a:rPr>
              <a:t>(472)</a:t>
            </a:r>
            <a:endParaRPr kumimoji="0" lang="en-US" sz="3600" b="0" i="0" u="none" strike="noStrike" kern="1200" cap="all" spc="400" normalizeH="0" baseline="0" noProof="0" dirty="0">
              <a:ln w="19050">
                <a:solidFill>
                  <a:sysClr val="window" lastClr="FFFFFF"/>
                </a:solidFill>
              </a:ln>
              <a:noFill/>
              <a:effectLst/>
              <a:uLnTx/>
              <a:uFillTx/>
              <a:latin typeface="Posterama Bold"/>
              <a:ea typeface="+mj-ea"/>
              <a:cs typeface="+mj-cs"/>
            </a:endParaRPr>
          </a:p>
        </p:txBody>
      </p:sp>
      <p:sp>
        <p:nvSpPr>
          <p:cNvPr id="3" name="Text Placeholder 27">
            <a:extLst>
              <a:ext uri="{FF2B5EF4-FFF2-40B4-BE49-F238E27FC236}">
                <a16:creationId xmlns:a16="http://schemas.microsoft.com/office/drawing/2014/main" id="{5F029F1A-5A31-7F19-BB92-450DE0D5A9FA}"/>
              </a:ext>
            </a:extLst>
          </p:cNvPr>
          <p:cNvSpPr txBox="1">
            <a:spLocks/>
          </p:cNvSpPr>
          <p:nvPr/>
        </p:nvSpPr>
        <p:spPr>
          <a:xfrm>
            <a:off x="938538" y="4239905"/>
            <a:ext cx="7818575" cy="2696288"/>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accent3"/>
                </a:solidFill>
                <a:latin typeface="+mj-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6000" indent="457200">
              <a:lnSpc>
                <a:spcPct val="100000"/>
              </a:lnSpc>
              <a:spcBef>
                <a:spcPts val="600"/>
              </a:spcBef>
              <a:spcAft>
                <a:spcPts val="800"/>
              </a:spcAft>
            </a:pPr>
            <a:r>
              <a:rPr lang="en-US" sz="1800" b="1" kern="100" dirty="0">
                <a:solidFill>
                  <a:srgbClr val="FFC000"/>
                </a:solidFill>
                <a:effectLst/>
                <a:latin typeface="Calibri" panose="020F0502020204030204" pitchFamily="34" charset="0"/>
                <a:ea typeface="Calibri" panose="020F0502020204030204" pitchFamily="34" charset="0"/>
                <a:cs typeface="Mangal" panose="02040503050203030202" pitchFamily="18" charset="0"/>
              </a:rPr>
              <a:t>Team Members &amp; </a:t>
            </a:r>
            <a:r>
              <a:rPr lang="en-US" sz="1800" kern="100" dirty="0">
                <a:solidFill>
                  <a:srgbClr val="FFC000"/>
                </a:solidFill>
                <a:effectLst/>
                <a:latin typeface="Calibri" panose="020F0502020204030204" pitchFamily="34" charset="0"/>
                <a:ea typeface="Calibri" panose="020F0502020204030204" pitchFamily="34" charset="0"/>
                <a:cs typeface="Mangal" panose="02040503050203030202" pitchFamily="18" charset="0"/>
              </a:rPr>
              <a:t>Leader: </a:t>
            </a:r>
          </a:p>
          <a:p>
            <a:pPr marL="36000" indent="457200">
              <a:lnSpc>
                <a:spcPct val="100000"/>
              </a:lnSpc>
              <a:spcBef>
                <a:spcPts val="600"/>
              </a:spcBef>
              <a:spcAft>
                <a:spcPts val="800"/>
              </a:spcAft>
              <a:buFont typeface="Wingdings" panose="05000000000000000000" pitchFamily="2" charset="2"/>
              <a:buChar char="Ø"/>
            </a:pPr>
            <a:r>
              <a:rPr lang="en-US" sz="1800" kern="100" dirty="0">
                <a:effectLst/>
                <a:latin typeface="Calibri" panose="020F0502020204030204" pitchFamily="34" charset="0"/>
                <a:ea typeface="Calibri" panose="020F0502020204030204" pitchFamily="34" charset="0"/>
                <a:cs typeface="Mangal" panose="02040503050203030202" pitchFamily="18" charset="0"/>
              </a:rPr>
              <a:t>Krishna Kumar(leader) (UI/UX)</a:t>
            </a:r>
            <a:endParaRPr lang="en-IN" sz="1800" kern="100" dirty="0">
              <a:effectLst/>
              <a:latin typeface="Calibri" panose="020F0502020204030204" pitchFamily="34" charset="0"/>
              <a:ea typeface="Calibri" panose="020F0502020204030204" pitchFamily="34" charset="0"/>
              <a:cs typeface="Mangal" panose="02040503050203030202" pitchFamily="18" charset="0"/>
            </a:endParaRPr>
          </a:p>
          <a:p>
            <a:pPr marL="36000" indent="457200">
              <a:lnSpc>
                <a:spcPct val="100000"/>
              </a:lnSpc>
              <a:spcBef>
                <a:spcPts val="600"/>
              </a:spcBef>
              <a:buFont typeface="Wingdings" panose="05000000000000000000" pitchFamily="2" charset="2"/>
              <a:buChar char=""/>
            </a:pPr>
            <a:r>
              <a:rPr lang="en-IN" sz="1800" kern="100" dirty="0">
                <a:effectLst/>
                <a:latin typeface="Calibri" panose="020F0502020204030204" pitchFamily="34" charset="0"/>
                <a:ea typeface="Calibri" panose="020F0502020204030204" pitchFamily="34" charset="0"/>
                <a:cs typeface="Mangal" panose="02040503050203030202" pitchFamily="18" charset="0"/>
              </a:rPr>
              <a:t>Abhishekh Kumar Singh : Software Development </a:t>
            </a:r>
            <a:r>
              <a:rPr lang="en-IN" sz="1800" kern="100" dirty="0">
                <a:latin typeface="Calibri" panose="020F0502020204030204" pitchFamily="34" charset="0"/>
                <a:ea typeface="Calibri" panose="020F0502020204030204" pitchFamily="34" charset="0"/>
                <a:cs typeface="Mangal" panose="02040503050203030202" pitchFamily="18" charset="0"/>
              </a:rPr>
              <a:t>(</a:t>
            </a:r>
            <a:r>
              <a:rPr lang="en-IN" sz="1800" kern="100" dirty="0">
                <a:effectLst/>
                <a:latin typeface="Calibri" panose="020F0502020204030204" pitchFamily="34" charset="0"/>
                <a:ea typeface="Calibri" panose="020F0502020204030204" pitchFamily="34" charset="0"/>
                <a:cs typeface="Mangal" panose="02040503050203030202" pitchFamily="18" charset="0"/>
              </a:rPr>
              <a:t>Website)</a:t>
            </a:r>
          </a:p>
          <a:p>
            <a:pPr marL="36000" lvl="0" indent="457200">
              <a:lnSpc>
                <a:spcPct val="100000"/>
              </a:lnSpc>
              <a:spcBef>
                <a:spcPts val="600"/>
              </a:spcBef>
              <a:spcAft>
                <a:spcPts val="800"/>
              </a:spcAft>
              <a:buFont typeface="Wingdings" panose="05000000000000000000" pitchFamily="2" charset="2"/>
              <a:buChar char=""/>
            </a:pPr>
            <a:r>
              <a:rPr lang="en-IN" sz="1800" kern="100" dirty="0">
                <a:effectLst/>
                <a:latin typeface="Calibri" panose="020F0502020204030204" pitchFamily="34" charset="0"/>
                <a:ea typeface="Calibri" panose="020F0502020204030204" pitchFamily="34" charset="0"/>
                <a:cs typeface="Mangal" panose="02040503050203030202" pitchFamily="18" charset="0"/>
              </a:rPr>
              <a:t>Ashish Kumar Mishra : AI/ML.</a:t>
            </a:r>
          </a:p>
          <a:p>
            <a:pPr marL="36000" lvl="0" indent="457200">
              <a:lnSpc>
                <a:spcPct val="100000"/>
              </a:lnSpc>
              <a:spcBef>
                <a:spcPts val="600"/>
              </a:spcBef>
              <a:spcAft>
                <a:spcPts val="800"/>
              </a:spcAft>
              <a:buFont typeface="Wingdings" panose="05000000000000000000" pitchFamily="2" charset="2"/>
              <a:buChar char=""/>
            </a:pPr>
            <a:r>
              <a:rPr lang="en-US" sz="1800" kern="100" dirty="0">
                <a:effectLst/>
                <a:latin typeface="Calibri" panose="020F0502020204030204" pitchFamily="34" charset="0"/>
                <a:ea typeface="Calibri" panose="020F0502020204030204" pitchFamily="34" charset="0"/>
                <a:cs typeface="Mangal" panose="02040503050203030202" pitchFamily="18" charset="0"/>
              </a:rPr>
              <a:t>Gaurav Kumar : </a:t>
            </a:r>
            <a:r>
              <a:rPr lang="en-US" sz="1800" kern="100" dirty="0">
                <a:latin typeface="Calibri" panose="020F0502020204030204" pitchFamily="34" charset="0"/>
                <a:ea typeface="Calibri" panose="020F0502020204030204" pitchFamily="34" charset="0"/>
                <a:cs typeface="Mangal" panose="02040503050203030202" pitchFamily="18" charset="0"/>
              </a:rPr>
              <a:t>Project Flow Developer.</a:t>
            </a:r>
            <a:endParaRPr lang="en-US" sz="1800" kern="100" dirty="0">
              <a:effectLst/>
              <a:latin typeface="Calibri" panose="020F0502020204030204" pitchFamily="34" charset="0"/>
              <a:ea typeface="Calibri" panose="020F0502020204030204" pitchFamily="34" charset="0"/>
              <a:cs typeface="Mangal" panose="02040503050203030202" pitchFamily="18" charset="0"/>
            </a:endParaRPr>
          </a:p>
          <a:p>
            <a:pPr marL="36000" lvl="0" indent="457200">
              <a:lnSpc>
                <a:spcPct val="100000"/>
              </a:lnSpc>
              <a:spcBef>
                <a:spcPts val="600"/>
              </a:spcBef>
              <a:spcAft>
                <a:spcPts val="800"/>
              </a:spcAft>
              <a:buFont typeface="Wingdings" panose="05000000000000000000" pitchFamily="2" charset="2"/>
              <a:buChar char=""/>
            </a:pPr>
            <a:endParaRPr lang="en-IN" sz="1800" kern="100" dirty="0">
              <a:effectLst/>
              <a:latin typeface="Calibri" panose="020F0502020204030204" pitchFamily="34" charset="0"/>
              <a:ea typeface="Calibri" panose="020F0502020204030204" pitchFamily="34" charset="0"/>
              <a:cs typeface="Mangal" panose="02040503050203030202" pitchFamily="18" charset="0"/>
            </a:endParaRPr>
          </a:p>
        </p:txBody>
      </p:sp>
      <p:sp>
        <p:nvSpPr>
          <p:cNvPr id="4" name="Subtitle 2">
            <a:extLst>
              <a:ext uri="{FF2B5EF4-FFF2-40B4-BE49-F238E27FC236}">
                <a16:creationId xmlns:a16="http://schemas.microsoft.com/office/drawing/2014/main" id="{07252208-2672-34A7-C180-AEA169AC3EC3}"/>
              </a:ext>
            </a:extLst>
          </p:cNvPr>
          <p:cNvSpPr>
            <a:spLocks noGrp="1"/>
          </p:cNvSpPr>
          <p:nvPr>
            <p:ph type="subTitle" idx="1"/>
          </p:nvPr>
        </p:nvSpPr>
        <p:spPr>
          <a:xfrm>
            <a:off x="1182848" y="1726751"/>
            <a:ext cx="10142290" cy="752636"/>
          </a:xfrm>
        </p:spPr>
        <p:txBody>
          <a:bodyPr>
            <a:normAutofit/>
          </a:bodyPr>
          <a:lstStyle/>
          <a:p>
            <a:r>
              <a:rPr lang="en-US" sz="2800" b="1" dirty="0">
                <a:solidFill>
                  <a:srgbClr val="FFC000"/>
                </a:solidFill>
              </a:rPr>
              <a:t>P.S. No- 6 : System for Geo-Tagging of privately Surveillance</a:t>
            </a:r>
          </a:p>
        </p:txBody>
      </p:sp>
      <p:pic>
        <p:nvPicPr>
          <p:cNvPr id="6" name="Picture 5">
            <a:extLst>
              <a:ext uri="{FF2B5EF4-FFF2-40B4-BE49-F238E27FC236}">
                <a16:creationId xmlns:a16="http://schemas.microsoft.com/office/drawing/2014/main" id="{BE7B5AE2-2F66-21B5-2FBD-8FA2FFDF6AA9}"/>
              </a:ext>
            </a:extLst>
          </p:cNvPr>
          <p:cNvPicPr>
            <a:picLocks noChangeAspect="1"/>
          </p:cNvPicPr>
          <p:nvPr/>
        </p:nvPicPr>
        <p:blipFill>
          <a:blip r:embed="rId3"/>
          <a:stretch>
            <a:fillRect/>
          </a:stretch>
        </p:blipFill>
        <p:spPr>
          <a:xfrm flipH="1">
            <a:off x="132602" y="265431"/>
            <a:ext cx="1129717" cy="1107345"/>
          </a:xfrm>
          <a:prstGeom prst="rect">
            <a:avLst/>
          </a:prstGeom>
        </p:spPr>
      </p:pic>
      <p:pic>
        <p:nvPicPr>
          <p:cNvPr id="7" name="Picture 6">
            <a:extLst>
              <a:ext uri="{FF2B5EF4-FFF2-40B4-BE49-F238E27FC236}">
                <a16:creationId xmlns:a16="http://schemas.microsoft.com/office/drawing/2014/main" id="{475F058A-DBE3-4801-542D-D2EA8321EAAB}"/>
              </a:ext>
            </a:extLst>
          </p:cNvPr>
          <p:cNvPicPr>
            <a:picLocks noChangeAspect="1"/>
          </p:cNvPicPr>
          <p:nvPr/>
        </p:nvPicPr>
        <p:blipFill>
          <a:blip r:embed="rId4"/>
          <a:stretch>
            <a:fillRect/>
          </a:stretch>
        </p:blipFill>
        <p:spPr>
          <a:xfrm rot="3965260">
            <a:off x="10914077" y="5660021"/>
            <a:ext cx="1065097" cy="1065097"/>
          </a:xfrm>
          <a:prstGeom prst="rect">
            <a:avLst/>
          </a:prstGeom>
        </p:spPr>
      </p:pic>
      <p:sp>
        <p:nvSpPr>
          <p:cNvPr id="8" name="Title 110">
            <a:extLst>
              <a:ext uri="{FF2B5EF4-FFF2-40B4-BE49-F238E27FC236}">
                <a16:creationId xmlns:a16="http://schemas.microsoft.com/office/drawing/2014/main" id="{A743F077-48F8-9344-1FEA-0F0B0895670C}"/>
              </a:ext>
            </a:extLst>
          </p:cNvPr>
          <p:cNvSpPr txBox="1">
            <a:spLocks/>
          </p:cNvSpPr>
          <p:nvPr/>
        </p:nvSpPr>
        <p:spPr>
          <a:xfrm>
            <a:off x="1906496" y="73705"/>
            <a:ext cx="8625860" cy="1280710"/>
          </a:xfrm>
          <a:prstGeom prst="rect">
            <a:avLst/>
          </a:prstGeom>
        </p:spPr>
        <p:txBody>
          <a:bodyPr vert="horz" lIns="91440" tIns="45720" rIns="91440" bIns="45720" rtlCol="0" anchor="ctr">
            <a:normAutofit/>
          </a:bodyPr>
          <a:lstStyle>
            <a:lvl1pPr algn="ctr" defTabSz="914400" rtl="0" eaLnBrk="1" latinLnBrk="0" hangingPunct="1">
              <a:lnSpc>
                <a:spcPct val="125000"/>
              </a:lnSpc>
              <a:spcBef>
                <a:spcPct val="0"/>
              </a:spcBef>
              <a:buNone/>
              <a:defRPr sz="2800" kern="1200" cap="all" spc="400" baseline="0">
                <a:ln w="19050">
                  <a:solidFill>
                    <a:schemeClr val="bg1"/>
                  </a:solidFill>
                </a:ln>
                <a:noFill/>
                <a:latin typeface="+mj-lt"/>
                <a:ea typeface="+mj-ea"/>
                <a:cs typeface="+mj-cs"/>
              </a:defRPr>
            </a:lvl1pPr>
          </a:lstStyle>
          <a:p>
            <a:pPr marL="0" marR="0" lvl="0" indent="0" algn="ctr" defTabSz="914400" rtl="0" eaLnBrk="1" fontAlgn="auto" latinLnBrk="0" hangingPunct="1">
              <a:lnSpc>
                <a:spcPct val="125000"/>
              </a:lnSpc>
              <a:spcBef>
                <a:spcPct val="0"/>
              </a:spcBef>
              <a:spcAft>
                <a:spcPts val="0"/>
              </a:spcAft>
              <a:buClrTx/>
              <a:buSzTx/>
              <a:buFontTx/>
              <a:buNone/>
              <a:tabLst/>
              <a:defRPr/>
            </a:pPr>
            <a:endParaRPr kumimoji="0" lang="en-US" sz="5400" b="0" i="0" u="none" strike="noStrike" kern="1200" cap="all" spc="400" normalizeH="0" baseline="0" noProof="0" dirty="0">
              <a:ln w="19050">
                <a:solidFill>
                  <a:sysClr val="window" lastClr="FFFFFF"/>
                </a:solidFill>
              </a:ln>
              <a:noFill/>
              <a:effectLst/>
              <a:uLnTx/>
              <a:uFillTx/>
              <a:latin typeface="Posterama Bold"/>
              <a:ea typeface="+mj-ea"/>
              <a:cs typeface="+mj-cs"/>
            </a:endParaRPr>
          </a:p>
        </p:txBody>
      </p:sp>
      <p:pic>
        <p:nvPicPr>
          <p:cNvPr id="12" name="Picture 11">
            <a:extLst>
              <a:ext uri="{FF2B5EF4-FFF2-40B4-BE49-F238E27FC236}">
                <a16:creationId xmlns:a16="http://schemas.microsoft.com/office/drawing/2014/main" id="{00DA3162-5F0B-77A9-D61D-44CF1032EEA9}"/>
              </a:ext>
            </a:extLst>
          </p:cNvPr>
          <p:cNvPicPr>
            <a:picLocks noChangeAspect="1"/>
          </p:cNvPicPr>
          <p:nvPr/>
        </p:nvPicPr>
        <p:blipFill>
          <a:blip r:embed="rId5"/>
          <a:stretch>
            <a:fillRect/>
          </a:stretch>
        </p:blipFill>
        <p:spPr>
          <a:xfrm>
            <a:off x="5416251" y="210872"/>
            <a:ext cx="1359494" cy="1359494"/>
          </a:xfrm>
          <a:prstGeom prst="rect">
            <a:avLst/>
          </a:prstGeom>
        </p:spPr>
      </p:pic>
      <p:pic>
        <p:nvPicPr>
          <p:cNvPr id="9" name="Picture 8">
            <a:extLst>
              <a:ext uri="{FF2B5EF4-FFF2-40B4-BE49-F238E27FC236}">
                <a16:creationId xmlns:a16="http://schemas.microsoft.com/office/drawing/2014/main" id="{86DEB97A-6121-CCE5-D311-BC0323F62E24}"/>
              </a:ext>
            </a:extLst>
          </p:cNvPr>
          <p:cNvPicPr>
            <a:picLocks noChangeAspect="1"/>
          </p:cNvPicPr>
          <p:nvPr/>
        </p:nvPicPr>
        <p:blipFill>
          <a:blip r:embed="rId6"/>
          <a:stretch>
            <a:fillRect/>
          </a:stretch>
        </p:blipFill>
        <p:spPr>
          <a:xfrm>
            <a:off x="7420407" y="3269818"/>
            <a:ext cx="3993489" cy="1405401"/>
          </a:xfrm>
          <a:prstGeom prst="rect">
            <a:avLst/>
          </a:prstGeom>
        </p:spPr>
      </p:pic>
    </p:spTree>
    <p:extLst>
      <p:ext uri="{BB962C8B-B14F-4D97-AF65-F5344CB8AC3E}">
        <p14:creationId xmlns:p14="http://schemas.microsoft.com/office/powerpoint/2010/main" val="17234911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066B621-27AA-7C9C-0EC8-8522CA8ACF58}"/>
              </a:ext>
            </a:extLst>
          </p:cNvPr>
          <p:cNvPicPr>
            <a:picLocks noChangeAspect="1"/>
          </p:cNvPicPr>
          <p:nvPr/>
        </p:nvPicPr>
        <p:blipFill>
          <a:blip r:embed="rId2"/>
          <a:stretch>
            <a:fillRect/>
          </a:stretch>
        </p:blipFill>
        <p:spPr>
          <a:xfrm>
            <a:off x="5248045" y="3429000"/>
            <a:ext cx="6688347" cy="2974221"/>
          </a:xfrm>
          <a:prstGeom prst="rect">
            <a:avLst/>
          </a:prstGeom>
        </p:spPr>
      </p:pic>
      <p:pic>
        <p:nvPicPr>
          <p:cNvPr id="5" name="Picture 4">
            <a:extLst>
              <a:ext uri="{FF2B5EF4-FFF2-40B4-BE49-F238E27FC236}">
                <a16:creationId xmlns:a16="http://schemas.microsoft.com/office/drawing/2014/main" id="{3EDC2330-2890-7776-5582-6B55004B5A3D}"/>
              </a:ext>
            </a:extLst>
          </p:cNvPr>
          <p:cNvPicPr>
            <a:picLocks noChangeAspect="1"/>
          </p:cNvPicPr>
          <p:nvPr/>
        </p:nvPicPr>
        <p:blipFill>
          <a:blip r:embed="rId3"/>
          <a:stretch>
            <a:fillRect/>
          </a:stretch>
        </p:blipFill>
        <p:spPr>
          <a:xfrm>
            <a:off x="255608" y="509927"/>
            <a:ext cx="6867525" cy="5629275"/>
          </a:xfrm>
          <a:prstGeom prst="rect">
            <a:avLst/>
          </a:prstGeom>
        </p:spPr>
      </p:pic>
    </p:spTree>
    <p:extLst>
      <p:ext uri="{BB962C8B-B14F-4D97-AF65-F5344CB8AC3E}">
        <p14:creationId xmlns:p14="http://schemas.microsoft.com/office/powerpoint/2010/main" val="33576894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BBB794E-5EFE-94E5-ADE8-7652348F0357}"/>
              </a:ext>
            </a:extLst>
          </p:cNvPr>
          <p:cNvPicPr>
            <a:picLocks noChangeAspect="1"/>
          </p:cNvPicPr>
          <p:nvPr/>
        </p:nvPicPr>
        <p:blipFill>
          <a:blip r:embed="rId2"/>
          <a:stretch>
            <a:fillRect/>
          </a:stretch>
        </p:blipFill>
        <p:spPr>
          <a:xfrm>
            <a:off x="1330960" y="941704"/>
            <a:ext cx="9398000" cy="5286375"/>
          </a:xfrm>
          <a:prstGeom prst="rect">
            <a:avLst/>
          </a:prstGeom>
        </p:spPr>
      </p:pic>
      <p:sp>
        <p:nvSpPr>
          <p:cNvPr id="4" name="Title 1">
            <a:extLst>
              <a:ext uri="{FF2B5EF4-FFF2-40B4-BE49-F238E27FC236}">
                <a16:creationId xmlns:a16="http://schemas.microsoft.com/office/drawing/2014/main" id="{CA87F5D4-7055-C3FF-3615-12D2278B875C}"/>
              </a:ext>
            </a:extLst>
          </p:cNvPr>
          <p:cNvSpPr txBox="1">
            <a:spLocks/>
          </p:cNvSpPr>
          <p:nvPr/>
        </p:nvSpPr>
        <p:spPr>
          <a:xfrm>
            <a:off x="2320722" y="680721"/>
            <a:ext cx="7788478" cy="1200092"/>
          </a:xfrm>
          <a:prstGeom prst="rect">
            <a:avLst/>
          </a:prstGeom>
          <a:noFill/>
          <a:ln>
            <a:solidFill>
              <a:schemeClr val="bg1"/>
            </a:solidFill>
          </a:ln>
        </p:spPr>
        <p:txBody>
          <a:bodyPr wrap="square">
            <a:noAutofit/>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600" dirty="0">
                <a:solidFill>
                  <a:schemeClr val="tx1"/>
                </a:solidFill>
              </a:rPr>
              <a:t>Suspect Tracking</a:t>
            </a:r>
          </a:p>
        </p:txBody>
      </p:sp>
    </p:spTree>
    <p:extLst>
      <p:ext uri="{BB962C8B-B14F-4D97-AF65-F5344CB8AC3E}">
        <p14:creationId xmlns:p14="http://schemas.microsoft.com/office/powerpoint/2010/main" val="11191051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a satellite view of the Earth">
            <a:extLst>
              <a:ext uri="{FF2B5EF4-FFF2-40B4-BE49-F238E27FC236}">
                <a16:creationId xmlns:a16="http://schemas.microsoft.com/office/drawing/2014/main" id="{997CF875-7865-4B60-BE3C-F759090A4D58}"/>
              </a:ext>
            </a:extLst>
          </p:cNvPr>
          <p:cNvPicPr>
            <a:picLocks noChangeAspect="1"/>
          </p:cNvPicPr>
          <p:nvPr/>
        </p:nvPicPr>
        <p:blipFill rotWithShape="1">
          <a:blip r:embed="rId2"/>
          <a:srcRect t="3125" b="3125"/>
          <a:stretch/>
        </p:blipFill>
        <p:spPr>
          <a:xfrm>
            <a:off x="20" y="10"/>
            <a:ext cx="12191980" cy="6857990"/>
          </a:xfrm>
          <a:prstGeom prst="rect">
            <a:avLst/>
          </a:prstGeom>
        </p:spPr>
      </p:pic>
      <p:sp>
        <p:nvSpPr>
          <p:cNvPr id="2" name="Title 1">
            <a:extLst>
              <a:ext uri="{FF2B5EF4-FFF2-40B4-BE49-F238E27FC236}">
                <a16:creationId xmlns:a16="http://schemas.microsoft.com/office/drawing/2014/main" id="{646D0423-92ED-41A8-B13E-ED2A99FC380C}"/>
              </a:ext>
            </a:extLst>
          </p:cNvPr>
          <p:cNvSpPr>
            <a:spLocks noGrp="1"/>
          </p:cNvSpPr>
          <p:nvPr>
            <p:ph type="ctrTitle"/>
          </p:nvPr>
        </p:nvSpPr>
        <p:spPr>
          <a:xfrm>
            <a:off x="1583421" y="2386744"/>
            <a:ext cx="9313877" cy="1645920"/>
          </a:xfrm>
          <a:solidFill>
            <a:schemeClr val="bg1">
              <a:alpha val="60000"/>
            </a:schemeClr>
          </a:solidFill>
          <a:ln w="38100" cap="sq">
            <a:solidFill>
              <a:schemeClr val="tx1"/>
            </a:solidFill>
            <a:miter lim="800000"/>
          </a:ln>
        </p:spPr>
        <p:txBody>
          <a:bodyPr anchor="ctr">
            <a:normAutofit fontScale="90000"/>
          </a:bodyPr>
          <a:lstStyle/>
          <a:p>
            <a:r>
              <a:rPr lang="en-US" dirty="0">
                <a:solidFill>
                  <a:schemeClr val="tx1"/>
                </a:solidFill>
              </a:rPr>
              <a:t>ML model</a:t>
            </a:r>
            <a:br>
              <a:rPr lang="en-US" dirty="0">
                <a:solidFill>
                  <a:schemeClr val="tx1"/>
                </a:solidFill>
              </a:rPr>
            </a:br>
            <a:r>
              <a:rPr lang="en-US" dirty="0">
                <a:solidFill>
                  <a:schemeClr val="tx1"/>
                </a:solidFill>
              </a:rPr>
              <a:t>Current problems &amp; our solution</a:t>
            </a:r>
          </a:p>
        </p:txBody>
      </p:sp>
      <p:pic>
        <p:nvPicPr>
          <p:cNvPr id="5" name="Picture 4">
            <a:extLst>
              <a:ext uri="{FF2B5EF4-FFF2-40B4-BE49-F238E27FC236}">
                <a16:creationId xmlns:a16="http://schemas.microsoft.com/office/drawing/2014/main" id="{67CE208A-D767-D5A4-B988-B54DFD641D60}"/>
              </a:ext>
            </a:extLst>
          </p:cNvPr>
          <p:cNvPicPr>
            <a:picLocks noChangeAspect="1"/>
          </p:cNvPicPr>
          <p:nvPr/>
        </p:nvPicPr>
        <p:blipFill>
          <a:blip r:embed="rId3"/>
          <a:stretch>
            <a:fillRect/>
          </a:stretch>
        </p:blipFill>
        <p:spPr>
          <a:xfrm>
            <a:off x="10914077" y="132882"/>
            <a:ext cx="1107345" cy="1107345"/>
          </a:xfrm>
          <a:prstGeom prst="rect">
            <a:avLst/>
          </a:prstGeom>
        </p:spPr>
      </p:pic>
      <p:pic>
        <p:nvPicPr>
          <p:cNvPr id="7" name="Picture 6">
            <a:extLst>
              <a:ext uri="{FF2B5EF4-FFF2-40B4-BE49-F238E27FC236}">
                <a16:creationId xmlns:a16="http://schemas.microsoft.com/office/drawing/2014/main" id="{46ABAA0E-2D23-3319-A28E-83EB0C479D85}"/>
              </a:ext>
            </a:extLst>
          </p:cNvPr>
          <p:cNvPicPr>
            <a:picLocks noChangeAspect="1"/>
          </p:cNvPicPr>
          <p:nvPr/>
        </p:nvPicPr>
        <p:blipFill>
          <a:blip r:embed="rId3"/>
          <a:stretch>
            <a:fillRect/>
          </a:stretch>
        </p:blipFill>
        <p:spPr>
          <a:xfrm flipH="1">
            <a:off x="132602" y="265431"/>
            <a:ext cx="1129717" cy="1107345"/>
          </a:xfrm>
          <a:prstGeom prst="rect">
            <a:avLst/>
          </a:prstGeom>
        </p:spPr>
      </p:pic>
      <p:pic>
        <p:nvPicPr>
          <p:cNvPr id="10" name="Picture 9">
            <a:extLst>
              <a:ext uri="{FF2B5EF4-FFF2-40B4-BE49-F238E27FC236}">
                <a16:creationId xmlns:a16="http://schemas.microsoft.com/office/drawing/2014/main" id="{CC65354C-B5F4-A1E6-88B4-5E267212E3AD}"/>
              </a:ext>
            </a:extLst>
          </p:cNvPr>
          <p:cNvPicPr>
            <a:picLocks noChangeAspect="1"/>
          </p:cNvPicPr>
          <p:nvPr/>
        </p:nvPicPr>
        <p:blipFill>
          <a:blip r:embed="rId4"/>
          <a:stretch>
            <a:fillRect/>
          </a:stretch>
        </p:blipFill>
        <p:spPr>
          <a:xfrm rot="3965260">
            <a:off x="10914077" y="5660021"/>
            <a:ext cx="1065097" cy="1065097"/>
          </a:xfrm>
          <a:prstGeom prst="rect">
            <a:avLst/>
          </a:prstGeom>
        </p:spPr>
      </p:pic>
      <p:pic>
        <p:nvPicPr>
          <p:cNvPr id="11" name="Picture 10">
            <a:extLst>
              <a:ext uri="{FF2B5EF4-FFF2-40B4-BE49-F238E27FC236}">
                <a16:creationId xmlns:a16="http://schemas.microsoft.com/office/drawing/2014/main" id="{2C4AB64F-7ED7-5284-2C76-B8BA51200E60}"/>
              </a:ext>
            </a:extLst>
          </p:cNvPr>
          <p:cNvPicPr>
            <a:picLocks noChangeAspect="1"/>
          </p:cNvPicPr>
          <p:nvPr/>
        </p:nvPicPr>
        <p:blipFill>
          <a:blip r:embed="rId4"/>
          <a:stretch>
            <a:fillRect/>
          </a:stretch>
        </p:blipFill>
        <p:spPr>
          <a:xfrm rot="18127604" flipH="1">
            <a:off x="210228" y="5606734"/>
            <a:ext cx="1028495" cy="1065097"/>
          </a:xfrm>
          <a:prstGeom prst="rect">
            <a:avLst/>
          </a:prstGeom>
        </p:spPr>
      </p:pic>
    </p:spTree>
    <p:extLst>
      <p:ext uri="{BB962C8B-B14F-4D97-AF65-F5344CB8AC3E}">
        <p14:creationId xmlns:p14="http://schemas.microsoft.com/office/powerpoint/2010/main" val="9832550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A87F5D4-7055-C3FF-3615-12D2278B875C}"/>
              </a:ext>
            </a:extLst>
          </p:cNvPr>
          <p:cNvSpPr txBox="1">
            <a:spLocks/>
          </p:cNvSpPr>
          <p:nvPr/>
        </p:nvSpPr>
        <p:spPr>
          <a:xfrm>
            <a:off x="2201761" y="811588"/>
            <a:ext cx="7788478" cy="1200092"/>
          </a:xfrm>
          <a:prstGeom prst="rect">
            <a:avLst/>
          </a:prstGeom>
          <a:noFill/>
          <a:ln>
            <a:solidFill>
              <a:schemeClr val="bg1"/>
            </a:solidFill>
          </a:ln>
        </p:spPr>
        <p:txBody>
          <a:bodyPr wrap="square">
            <a:noAutofit/>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600" dirty="0">
                <a:solidFill>
                  <a:schemeClr val="tx1"/>
                </a:solidFill>
              </a:rPr>
              <a:t>Future Plans </a:t>
            </a:r>
          </a:p>
        </p:txBody>
      </p:sp>
      <p:sp>
        <p:nvSpPr>
          <p:cNvPr id="2" name="Title 1">
            <a:extLst>
              <a:ext uri="{FF2B5EF4-FFF2-40B4-BE49-F238E27FC236}">
                <a16:creationId xmlns:a16="http://schemas.microsoft.com/office/drawing/2014/main" id="{FF039436-990E-7F27-EB4A-4D66539CDB6C}"/>
              </a:ext>
            </a:extLst>
          </p:cNvPr>
          <p:cNvSpPr txBox="1">
            <a:spLocks/>
          </p:cNvSpPr>
          <p:nvPr/>
        </p:nvSpPr>
        <p:spPr>
          <a:xfrm>
            <a:off x="806882" y="2011680"/>
            <a:ext cx="10145598" cy="3048000"/>
          </a:xfrm>
          <a:prstGeom prst="rect">
            <a:avLst/>
          </a:prstGeom>
          <a:noFill/>
          <a:ln>
            <a:solidFill>
              <a:schemeClr val="bg1"/>
            </a:solidFill>
          </a:ln>
        </p:spPr>
        <p:txBody>
          <a:bodyPr wrap="square">
            <a:noAutofit/>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571500" indent="-571500" algn="l">
              <a:buFont typeface="Wingdings" panose="05000000000000000000" pitchFamily="2" charset="2"/>
              <a:buChar char="Ø"/>
            </a:pPr>
            <a:r>
              <a:rPr lang="en-US" sz="2400" dirty="0">
                <a:solidFill>
                  <a:schemeClr val="tx1"/>
                </a:solidFill>
              </a:rPr>
              <a:t> </a:t>
            </a:r>
            <a:r>
              <a:rPr lang="en-US" sz="2800" b="1" dirty="0">
                <a:solidFill>
                  <a:schemeClr val="tx1"/>
                </a:solidFill>
              </a:rPr>
              <a:t>Integration with Vehicle Geo-Tagging System of Rajasthan Police</a:t>
            </a:r>
            <a:r>
              <a:rPr lang="en-US" sz="2400" dirty="0">
                <a:solidFill>
                  <a:schemeClr val="tx1"/>
                </a:solidFill>
              </a:rPr>
              <a:t>:</a:t>
            </a:r>
          </a:p>
          <a:p>
            <a:pPr algn="l"/>
            <a:r>
              <a:rPr lang="en-US" sz="2400" dirty="0">
                <a:solidFill>
                  <a:schemeClr val="tx1"/>
                </a:solidFill>
              </a:rPr>
              <a:t>      </a:t>
            </a:r>
            <a:r>
              <a:rPr lang="en-US" sz="2400" b="1" dirty="0">
                <a:solidFill>
                  <a:schemeClr val="tx1"/>
                </a:solidFill>
              </a:rPr>
              <a:t>Benefits:</a:t>
            </a:r>
          </a:p>
          <a:p>
            <a:pPr marL="342900" indent="-342900" algn="l">
              <a:buFont typeface="Arial" panose="020B0604020202020204" pitchFamily="34" charset="0"/>
              <a:buChar char="•"/>
            </a:pPr>
            <a:r>
              <a:rPr lang="en-US" sz="2400" dirty="0">
                <a:solidFill>
                  <a:schemeClr val="tx1"/>
                </a:solidFill>
              </a:rPr>
              <a:t>  Real-time tracking of vehicles could aid in crime prevention and investigation.</a:t>
            </a:r>
          </a:p>
          <a:p>
            <a:pPr marL="342900" indent="-342900" algn="l">
              <a:buFont typeface="Arial" panose="020B0604020202020204" pitchFamily="34" charset="0"/>
              <a:buChar char="•"/>
            </a:pPr>
            <a:r>
              <a:rPr lang="en-US" sz="2400" dirty="0">
                <a:solidFill>
                  <a:schemeClr val="tx1"/>
                </a:solidFill>
              </a:rPr>
              <a:t>  Stolen vehicle detection and recovery could be significantly improved.</a:t>
            </a:r>
          </a:p>
          <a:p>
            <a:pPr marL="342900" indent="-342900" algn="l">
              <a:buFont typeface="Arial" panose="020B0604020202020204" pitchFamily="34" charset="0"/>
              <a:buChar char="•"/>
            </a:pPr>
            <a:r>
              <a:rPr lang="en-US" sz="2400" dirty="0">
                <a:solidFill>
                  <a:schemeClr val="tx1"/>
                </a:solidFill>
              </a:rPr>
              <a:t>  Traffic monitoring and management could be enhanced.</a:t>
            </a:r>
          </a:p>
          <a:p>
            <a:pPr marL="342900" indent="-342900" algn="l">
              <a:buFont typeface="Arial" panose="020B0604020202020204" pitchFamily="34" charset="0"/>
              <a:buChar char="•"/>
            </a:pPr>
            <a:r>
              <a:rPr lang="en-US" sz="2400" dirty="0">
                <a:solidFill>
                  <a:schemeClr val="tx1"/>
                </a:solidFill>
              </a:rPr>
              <a:t>   Reduction of blind spots in the </a:t>
            </a:r>
            <a:r>
              <a:rPr lang="en-US" sz="2400" dirty="0" err="1">
                <a:solidFill>
                  <a:schemeClr val="tx1"/>
                </a:solidFill>
              </a:rPr>
              <a:t>surviellance</a:t>
            </a:r>
            <a:endParaRPr lang="en-US" sz="2400" dirty="0">
              <a:solidFill>
                <a:schemeClr val="tx1"/>
              </a:solidFill>
            </a:endParaRPr>
          </a:p>
          <a:p>
            <a:pPr marL="571500" indent="-571500" algn="l">
              <a:buFont typeface="Wingdings" panose="05000000000000000000" pitchFamily="2" charset="2"/>
              <a:buChar char="Ø"/>
            </a:pPr>
            <a:endParaRPr lang="en-US" sz="2400" dirty="0">
              <a:solidFill>
                <a:schemeClr val="tx1"/>
              </a:solidFill>
            </a:endParaRPr>
          </a:p>
          <a:p>
            <a:pPr marL="571500" indent="-571500" algn="l">
              <a:buFont typeface="Wingdings" panose="05000000000000000000" pitchFamily="2" charset="2"/>
              <a:buChar char="Ø"/>
            </a:pPr>
            <a:endParaRPr lang="en-US" sz="2400" dirty="0">
              <a:solidFill>
                <a:schemeClr val="tx1"/>
              </a:solidFill>
            </a:endParaRPr>
          </a:p>
        </p:txBody>
      </p:sp>
    </p:spTree>
    <p:extLst>
      <p:ext uri="{BB962C8B-B14F-4D97-AF65-F5344CB8AC3E}">
        <p14:creationId xmlns:p14="http://schemas.microsoft.com/office/powerpoint/2010/main" val="40681085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A87F5D4-7055-C3FF-3615-12D2278B875C}"/>
              </a:ext>
            </a:extLst>
          </p:cNvPr>
          <p:cNvSpPr txBox="1">
            <a:spLocks/>
          </p:cNvSpPr>
          <p:nvPr/>
        </p:nvSpPr>
        <p:spPr>
          <a:xfrm>
            <a:off x="2201761" y="811588"/>
            <a:ext cx="7788478" cy="1200092"/>
          </a:xfrm>
          <a:prstGeom prst="rect">
            <a:avLst/>
          </a:prstGeom>
          <a:noFill/>
          <a:ln>
            <a:solidFill>
              <a:schemeClr val="bg1"/>
            </a:solidFill>
          </a:ln>
        </p:spPr>
        <p:txBody>
          <a:bodyPr wrap="square">
            <a:noAutofit/>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600" dirty="0">
                <a:solidFill>
                  <a:schemeClr val="tx1"/>
                </a:solidFill>
              </a:rPr>
              <a:t>Future Plans </a:t>
            </a:r>
          </a:p>
        </p:txBody>
      </p:sp>
      <p:sp>
        <p:nvSpPr>
          <p:cNvPr id="2" name="Title 1">
            <a:extLst>
              <a:ext uri="{FF2B5EF4-FFF2-40B4-BE49-F238E27FC236}">
                <a16:creationId xmlns:a16="http://schemas.microsoft.com/office/drawing/2014/main" id="{FF039436-990E-7F27-EB4A-4D66539CDB6C}"/>
              </a:ext>
            </a:extLst>
          </p:cNvPr>
          <p:cNvSpPr txBox="1">
            <a:spLocks/>
          </p:cNvSpPr>
          <p:nvPr/>
        </p:nvSpPr>
        <p:spPr>
          <a:xfrm>
            <a:off x="806882" y="1879600"/>
            <a:ext cx="10145598" cy="4216400"/>
          </a:xfrm>
          <a:prstGeom prst="rect">
            <a:avLst/>
          </a:prstGeom>
          <a:noFill/>
          <a:ln>
            <a:solidFill>
              <a:schemeClr val="bg1"/>
            </a:solidFill>
          </a:ln>
        </p:spPr>
        <p:txBody>
          <a:bodyPr wrap="square">
            <a:noAutofit/>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571500" indent="-571500" algn="l">
              <a:buFont typeface="Wingdings" panose="05000000000000000000" pitchFamily="2" charset="2"/>
              <a:buChar char="Ø"/>
            </a:pPr>
            <a:r>
              <a:rPr lang="en-US" sz="2400" dirty="0">
                <a:solidFill>
                  <a:schemeClr val="tx1"/>
                </a:solidFill>
              </a:rPr>
              <a:t>Data Analysis of High Crime Regions:</a:t>
            </a:r>
          </a:p>
          <a:p>
            <a:pPr algn="l"/>
            <a:r>
              <a:rPr lang="en-US" sz="2400" u="sng" dirty="0">
                <a:solidFill>
                  <a:schemeClr val="tx1"/>
                </a:solidFill>
              </a:rPr>
              <a:t>Focus areas:</a:t>
            </a:r>
          </a:p>
          <a:p>
            <a:pPr marL="571500" indent="-571500" algn="l">
              <a:buFont typeface="Wingdings" panose="05000000000000000000" pitchFamily="2" charset="2"/>
              <a:buChar char="§"/>
            </a:pPr>
            <a:r>
              <a:rPr lang="en-US" sz="2400" dirty="0">
                <a:solidFill>
                  <a:schemeClr val="tx1"/>
                </a:solidFill>
              </a:rPr>
              <a:t>Identifying socio-economic factors contributing to crime in specific regions.</a:t>
            </a:r>
          </a:p>
          <a:p>
            <a:pPr marL="571500" indent="-571500" algn="l">
              <a:buFont typeface="Wingdings" panose="05000000000000000000" pitchFamily="2" charset="2"/>
              <a:buChar char="§"/>
            </a:pPr>
            <a:r>
              <a:rPr lang="en-US" sz="2400" dirty="0">
                <a:solidFill>
                  <a:schemeClr val="tx1"/>
                </a:solidFill>
              </a:rPr>
              <a:t>Analyzing crime patterns and trends over time.</a:t>
            </a:r>
          </a:p>
          <a:p>
            <a:pPr marL="571500" indent="-571500" algn="l">
              <a:buFont typeface="Wingdings" panose="05000000000000000000" pitchFamily="2" charset="2"/>
              <a:buChar char="§"/>
            </a:pPr>
            <a:r>
              <a:rPr lang="en-US" sz="2400" dirty="0">
                <a:solidFill>
                  <a:schemeClr val="tx1"/>
                </a:solidFill>
              </a:rPr>
              <a:t>Assessing the effectiveness of existing crime prevention measures.</a:t>
            </a:r>
          </a:p>
          <a:p>
            <a:pPr marL="571500" indent="-571500" algn="l">
              <a:buFont typeface="Wingdings" panose="05000000000000000000" pitchFamily="2" charset="2"/>
              <a:buChar char="§"/>
            </a:pPr>
            <a:r>
              <a:rPr lang="en-US" sz="2400" dirty="0">
                <a:solidFill>
                  <a:schemeClr val="tx1"/>
                </a:solidFill>
              </a:rPr>
              <a:t>Potential applications:</a:t>
            </a:r>
          </a:p>
          <a:p>
            <a:pPr marL="571500" indent="-571500" algn="l">
              <a:buFont typeface="Wingdings" panose="05000000000000000000" pitchFamily="2" charset="2"/>
              <a:buChar char="§"/>
            </a:pPr>
            <a:r>
              <a:rPr lang="en-US" sz="2400" dirty="0">
                <a:solidFill>
                  <a:schemeClr val="tx1"/>
                </a:solidFill>
              </a:rPr>
              <a:t>Developing targeted interventions based on specific factors contributing to crime.</a:t>
            </a:r>
          </a:p>
          <a:p>
            <a:pPr marL="571500" indent="-571500" algn="l">
              <a:buFont typeface="Wingdings" panose="05000000000000000000" pitchFamily="2" charset="2"/>
              <a:buChar char="§"/>
            </a:pPr>
            <a:r>
              <a:rPr lang="en-US" sz="2400" dirty="0">
                <a:solidFill>
                  <a:schemeClr val="tx1"/>
                </a:solidFill>
              </a:rPr>
              <a:t>Allocating resources more effectively to address high-crime areas.</a:t>
            </a:r>
          </a:p>
          <a:p>
            <a:pPr marL="571500" indent="-571500" algn="l">
              <a:buFont typeface="Wingdings" panose="05000000000000000000" pitchFamily="2" charset="2"/>
              <a:buChar char="§"/>
            </a:pPr>
            <a:r>
              <a:rPr lang="en-US" sz="2400" dirty="0">
                <a:solidFill>
                  <a:schemeClr val="tx1"/>
                </a:solidFill>
              </a:rPr>
              <a:t>Evaluating and improving overall crime prevention strategies.</a:t>
            </a:r>
          </a:p>
        </p:txBody>
      </p:sp>
    </p:spTree>
    <p:extLst>
      <p:ext uri="{BB962C8B-B14F-4D97-AF65-F5344CB8AC3E}">
        <p14:creationId xmlns:p14="http://schemas.microsoft.com/office/powerpoint/2010/main" val="24550228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A87F5D4-7055-C3FF-3615-12D2278B875C}"/>
              </a:ext>
            </a:extLst>
          </p:cNvPr>
          <p:cNvSpPr txBox="1">
            <a:spLocks/>
          </p:cNvSpPr>
          <p:nvPr/>
        </p:nvSpPr>
        <p:spPr>
          <a:xfrm>
            <a:off x="2201761" y="811588"/>
            <a:ext cx="7788478" cy="1200092"/>
          </a:xfrm>
          <a:prstGeom prst="rect">
            <a:avLst/>
          </a:prstGeom>
          <a:noFill/>
          <a:ln>
            <a:solidFill>
              <a:schemeClr val="bg1"/>
            </a:solidFill>
          </a:ln>
        </p:spPr>
        <p:txBody>
          <a:bodyPr wrap="square">
            <a:noAutofit/>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600" dirty="0">
                <a:solidFill>
                  <a:schemeClr val="tx1"/>
                </a:solidFill>
              </a:rPr>
              <a:t>Future Plans </a:t>
            </a:r>
          </a:p>
        </p:txBody>
      </p:sp>
      <p:sp>
        <p:nvSpPr>
          <p:cNvPr id="2" name="Title 1">
            <a:extLst>
              <a:ext uri="{FF2B5EF4-FFF2-40B4-BE49-F238E27FC236}">
                <a16:creationId xmlns:a16="http://schemas.microsoft.com/office/drawing/2014/main" id="{FF039436-990E-7F27-EB4A-4D66539CDB6C}"/>
              </a:ext>
            </a:extLst>
          </p:cNvPr>
          <p:cNvSpPr txBox="1">
            <a:spLocks/>
          </p:cNvSpPr>
          <p:nvPr/>
        </p:nvSpPr>
        <p:spPr>
          <a:xfrm>
            <a:off x="806882" y="2011680"/>
            <a:ext cx="10145598" cy="3048000"/>
          </a:xfrm>
          <a:prstGeom prst="rect">
            <a:avLst/>
          </a:prstGeom>
          <a:noFill/>
          <a:ln>
            <a:solidFill>
              <a:schemeClr val="bg1"/>
            </a:solidFill>
          </a:ln>
        </p:spPr>
        <p:txBody>
          <a:bodyPr wrap="square">
            <a:noAutofit/>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571500" indent="-571500" algn="l">
              <a:buFont typeface="Wingdings" panose="05000000000000000000" pitchFamily="2" charset="2"/>
              <a:buChar char="§"/>
            </a:pPr>
            <a:r>
              <a:rPr lang="en-US" sz="2400" dirty="0">
                <a:solidFill>
                  <a:schemeClr val="tx1"/>
                </a:solidFill>
              </a:rPr>
              <a:t>Collaboration with other stakeholders like government agencies, NGOs, and community leaders could be crucial for successful implementation.</a:t>
            </a:r>
          </a:p>
          <a:p>
            <a:pPr marL="571500" indent="-571500" algn="l">
              <a:buFont typeface="Wingdings" panose="05000000000000000000" pitchFamily="2" charset="2"/>
              <a:buChar char="§"/>
            </a:pPr>
            <a:r>
              <a:rPr lang="en-US" sz="2400" dirty="0">
                <a:solidFill>
                  <a:schemeClr val="tx1"/>
                </a:solidFill>
              </a:rPr>
              <a:t>Transparency and accountability in data usage and decision-making processes are essential to maintain public trust.</a:t>
            </a:r>
          </a:p>
          <a:p>
            <a:pPr marL="571500" indent="-571500" algn="l">
              <a:buFont typeface="Wingdings" panose="05000000000000000000" pitchFamily="2" charset="2"/>
              <a:buChar char="§"/>
            </a:pPr>
            <a:r>
              <a:rPr lang="en-US" sz="2400" dirty="0">
                <a:solidFill>
                  <a:schemeClr val="tx1"/>
                </a:solidFill>
              </a:rPr>
              <a:t>Continuous monitoring and evaluation of the project's progress and impact are necessary for ongoing improvement.</a:t>
            </a:r>
          </a:p>
        </p:txBody>
      </p:sp>
    </p:spTree>
    <p:extLst>
      <p:ext uri="{BB962C8B-B14F-4D97-AF65-F5344CB8AC3E}">
        <p14:creationId xmlns:p14="http://schemas.microsoft.com/office/powerpoint/2010/main" val="24909699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3AFD6C-F107-4EE6-8E27-97DD3D46093A}"/>
              </a:ext>
            </a:extLst>
          </p:cNvPr>
          <p:cNvSpPr>
            <a:spLocks noGrp="1"/>
          </p:cNvSpPr>
          <p:nvPr>
            <p:ph type="ctrTitle"/>
          </p:nvPr>
        </p:nvSpPr>
        <p:spPr>
          <a:xfrm>
            <a:off x="1611033" y="2940169"/>
            <a:ext cx="9144000" cy="1909763"/>
          </a:xfrm>
        </p:spPr>
        <p:txBody>
          <a:bodyPr/>
          <a:lstStyle/>
          <a:p>
            <a:r>
              <a:rPr lang="en-US" dirty="0">
                <a:solidFill>
                  <a:srgbClr val="FFC000"/>
                </a:solidFill>
                <a:latin typeface="French Script MT" panose="03020402040607040605" pitchFamily="66" charset="0"/>
              </a:rPr>
              <a:t>Thank You</a:t>
            </a:r>
            <a:endParaRPr lang="ru-RU" dirty="0">
              <a:solidFill>
                <a:srgbClr val="FFC000"/>
              </a:solidFill>
            </a:endParaRPr>
          </a:p>
        </p:txBody>
      </p:sp>
      <p:sp>
        <p:nvSpPr>
          <p:cNvPr id="3" name="Subtitle 2">
            <a:extLst>
              <a:ext uri="{FF2B5EF4-FFF2-40B4-BE49-F238E27FC236}">
                <a16:creationId xmlns:a16="http://schemas.microsoft.com/office/drawing/2014/main" id="{0EEB24E5-4563-4A09-9C4A-9E76BFD2FBE8}"/>
              </a:ext>
            </a:extLst>
          </p:cNvPr>
          <p:cNvSpPr>
            <a:spLocks noGrp="1"/>
          </p:cNvSpPr>
          <p:nvPr>
            <p:ph type="subTitle" idx="1"/>
          </p:nvPr>
        </p:nvSpPr>
        <p:spPr>
          <a:xfrm>
            <a:off x="1255059" y="4583452"/>
            <a:ext cx="9144000" cy="532959"/>
          </a:xfrm>
        </p:spPr>
        <p:txBody>
          <a:bodyPr>
            <a:normAutofit/>
          </a:bodyPr>
          <a:lstStyle/>
          <a:p>
            <a:r>
              <a:rPr lang="en-IN" sz="2400" dirty="0"/>
              <a:t>-TEAM CYBERKNIGHTS</a:t>
            </a:r>
            <a:endParaRPr lang="ru-RU" sz="2400" dirty="0"/>
          </a:p>
        </p:txBody>
      </p:sp>
      <p:sp>
        <p:nvSpPr>
          <p:cNvPr id="6" name="Text Placeholder 5">
            <a:extLst>
              <a:ext uri="{FF2B5EF4-FFF2-40B4-BE49-F238E27FC236}">
                <a16:creationId xmlns:a16="http://schemas.microsoft.com/office/drawing/2014/main" id="{EF3EDF1E-DCE6-4880-B9F5-C7A490D3BD93}"/>
              </a:ext>
            </a:extLst>
          </p:cNvPr>
          <p:cNvSpPr>
            <a:spLocks noGrp="1"/>
          </p:cNvSpPr>
          <p:nvPr>
            <p:ph type="body" sz="quarter" idx="13"/>
          </p:nvPr>
        </p:nvSpPr>
        <p:spPr>
          <a:xfrm>
            <a:off x="4613274" y="6133235"/>
            <a:ext cx="2965450" cy="484188"/>
          </a:xfrm>
        </p:spPr>
        <p:txBody>
          <a:bodyPr/>
          <a:lstStyle/>
          <a:p>
            <a:r>
              <a:rPr lang="en-US" dirty="0"/>
              <a:t>RGIPT- Jais</a:t>
            </a:r>
            <a:endParaRPr lang="ru-RU" dirty="0"/>
          </a:p>
        </p:txBody>
      </p:sp>
    </p:spTree>
    <p:extLst>
      <p:ext uri="{BB962C8B-B14F-4D97-AF65-F5344CB8AC3E}">
        <p14:creationId xmlns:p14="http://schemas.microsoft.com/office/powerpoint/2010/main" val="32706402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A40620-8485-4E4F-A230-AB4651ED1418}"/>
              </a:ext>
            </a:extLst>
          </p:cNvPr>
          <p:cNvSpPr>
            <a:spLocks noGrp="1"/>
          </p:cNvSpPr>
          <p:nvPr>
            <p:ph type="title"/>
          </p:nvPr>
        </p:nvSpPr>
        <p:spPr>
          <a:xfrm>
            <a:off x="1112521" y="1373327"/>
            <a:ext cx="3363974" cy="1433736"/>
          </a:xfrm>
          <a:noFill/>
          <a:ln>
            <a:solidFill>
              <a:schemeClr val="bg1"/>
            </a:solidFill>
          </a:ln>
        </p:spPr>
        <p:txBody>
          <a:bodyPr wrap="square">
            <a:normAutofit/>
          </a:bodyPr>
          <a:lstStyle/>
          <a:p>
            <a:r>
              <a:rPr lang="en-US" dirty="0">
                <a:solidFill>
                  <a:schemeClr val="tx1"/>
                </a:solidFill>
              </a:rPr>
              <a:t>PROBLEM?</a:t>
            </a:r>
          </a:p>
        </p:txBody>
      </p:sp>
      <p:pic>
        <p:nvPicPr>
          <p:cNvPr id="6" name="Picture 5">
            <a:extLst>
              <a:ext uri="{FF2B5EF4-FFF2-40B4-BE49-F238E27FC236}">
                <a16:creationId xmlns:a16="http://schemas.microsoft.com/office/drawing/2014/main" id="{16BEF3F4-37C7-DA02-361A-2DDC8290C931}"/>
              </a:ext>
            </a:extLst>
          </p:cNvPr>
          <p:cNvPicPr>
            <a:picLocks noChangeAspect="1"/>
          </p:cNvPicPr>
          <p:nvPr/>
        </p:nvPicPr>
        <p:blipFill>
          <a:blip r:embed="rId2"/>
          <a:stretch>
            <a:fillRect/>
          </a:stretch>
        </p:blipFill>
        <p:spPr>
          <a:xfrm>
            <a:off x="10960952" y="152007"/>
            <a:ext cx="896618" cy="896618"/>
          </a:xfrm>
          <a:prstGeom prst="rect">
            <a:avLst/>
          </a:prstGeom>
        </p:spPr>
      </p:pic>
      <p:sp>
        <p:nvSpPr>
          <p:cNvPr id="7" name="Footer Placeholder 6">
            <a:extLst>
              <a:ext uri="{FF2B5EF4-FFF2-40B4-BE49-F238E27FC236}">
                <a16:creationId xmlns:a16="http://schemas.microsoft.com/office/drawing/2014/main" id="{D6FADBF3-7D16-F515-30D2-A56DB5F5B242}"/>
              </a:ext>
            </a:extLst>
          </p:cNvPr>
          <p:cNvSpPr txBox="1"/>
          <p:nvPr/>
        </p:nvSpPr>
        <p:spPr>
          <a:xfrm>
            <a:off x="132741" y="6517524"/>
            <a:ext cx="4023364" cy="2769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nchor="ctr">
            <a:spAutoFit/>
          </a:bodyPr>
          <a:lstStyle>
            <a:lvl1pPr>
              <a:defRPr sz="1200">
                <a:solidFill>
                  <a:srgbClr val="FFFFFF"/>
                </a:solidFill>
                <a:latin typeface="Biome"/>
                <a:ea typeface="Biome"/>
                <a:cs typeface="Biome"/>
                <a:sym typeface="Biome"/>
              </a:defRPr>
            </a:lvl1p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effectLst/>
                <a:uLnTx/>
                <a:uFillTx/>
                <a:latin typeface="Biome"/>
                <a:cs typeface="Biome"/>
                <a:sym typeface="Biome"/>
              </a:rPr>
              <a:t>CYBERKNIGHTS</a:t>
            </a:r>
            <a:endParaRPr kumimoji="0" sz="1200" b="0" i="0" u="none" strike="noStrike" kern="0" cap="none" spc="0" normalizeH="0" baseline="0" noProof="0" dirty="0">
              <a:ln>
                <a:noFill/>
              </a:ln>
              <a:solidFill>
                <a:schemeClr val="tx1"/>
              </a:solidFill>
              <a:effectLst/>
              <a:uLnTx/>
              <a:uFillTx/>
              <a:latin typeface="Biome"/>
              <a:cs typeface="Biome"/>
              <a:sym typeface="Biome"/>
            </a:endParaRPr>
          </a:p>
        </p:txBody>
      </p:sp>
      <p:pic>
        <p:nvPicPr>
          <p:cNvPr id="10" name="Picture 9">
            <a:extLst>
              <a:ext uri="{FF2B5EF4-FFF2-40B4-BE49-F238E27FC236}">
                <a16:creationId xmlns:a16="http://schemas.microsoft.com/office/drawing/2014/main" id="{237395CF-D8FD-A5AF-F0BF-4A1DCFF952E3}"/>
              </a:ext>
            </a:extLst>
          </p:cNvPr>
          <p:cNvPicPr>
            <a:picLocks noChangeAspect="1"/>
          </p:cNvPicPr>
          <p:nvPr/>
        </p:nvPicPr>
        <p:blipFill>
          <a:blip r:embed="rId3"/>
          <a:stretch>
            <a:fillRect/>
          </a:stretch>
        </p:blipFill>
        <p:spPr>
          <a:xfrm>
            <a:off x="10559505" y="5206375"/>
            <a:ext cx="1472859" cy="1472859"/>
          </a:xfrm>
          <a:prstGeom prst="rect">
            <a:avLst/>
          </a:prstGeom>
        </p:spPr>
      </p:pic>
      <p:sp>
        <p:nvSpPr>
          <p:cNvPr id="3" name="TextBox 2">
            <a:extLst>
              <a:ext uri="{FF2B5EF4-FFF2-40B4-BE49-F238E27FC236}">
                <a16:creationId xmlns:a16="http://schemas.microsoft.com/office/drawing/2014/main" id="{80AED957-4CEE-94D5-7C45-A91BB518D3FF}"/>
              </a:ext>
            </a:extLst>
          </p:cNvPr>
          <p:cNvSpPr txBox="1"/>
          <p:nvPr/>
        </p:nvSpPr>
        <p:spPr>
          <a:xfrm>
            <a:off x="4487817" y="2827995"/>
            <a:ext cx="6670039" cy="2246769"/>
          </a:xfrm>
          <a:prstGeom prst="rect">
            <a:avLst/>
          </a:prstGeom>
          <a:noFill/>
        </p:spPr>
        <p:txBody>
          <a:bodyPr wrap="square" rtlCol="0">
            <a:spAutoFit/>
          </a:bodyPr>
          <a:lstStyle/>
          <a:p>
            <a:r>
              <a:rPr lang="en-IN" sz="2000" dirty="0"/>
              <a:t>Geo tagging for Privately Surveillance</a:t>
            </a:r>
          </a:p>
          <a:p>
            <a:endParaRPr lang="en-IN" sz="2000" dirty="0"/>
          </a:p>
          <a:p>
            <a:r>
              <a:rPr lang="en-IN" sz="2000" dirty="0"/>
              <a:t>-Utilizing the resources of privately owned cameras to enhance public security through mutual benefits.</a:t>
            </a:r>
          </a:p>
          <a:p>
            <a:pPr marL="285750" indent="-285750">
              <a:buFont typeface="Wingdings" panose="05000000000000000000" pitchFamily="2" charset="2"/>
              <a:buChar char="v"/>
            </a:pPr>
            <a:endParaRPr lang="en-IN" sz="2000" dirty="0"/>
          </a:p>
          <a:p>
            <a:endParaRPr lang="en-IN" sz="2000" dirty="0"/>
          </a:p>
          <a:p>
            <a:endParaRPr lang="en-IN" sz="2000" dirty="0"/>
          </a:p>
        </p:txBody>
      </p:sp>
    </p:spTree>
    <p:extLst>
      <p:ext uri="{BB962C8B-B14F-4D97-AF65-F5344CB8AC3E}">
        <p14:creationId xmlns:p14="http://schemas.microsoft.com/office/powerpoint/2010/main" val="34443857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A40620-8485-4E4F-A230-AB4651ED1418}"/>
              </a:ext>
            </a:extLst>
          </p:cNvPr>
          <p:cNvSpPr>
            <a:spLocks noGrp="1"/>
          </p:cNvSpPr>
          <p:nvPr>
            <p:ph type="title"/>
          </p:nvPr>
        </p:nvSpPr>
        <p:spPr>
          <a:xfrm>
            <a:off x="548640" y="617132"/>
            <a:ext cx="6065520" cy="892607"/>
          </a:xfrm>
          <a:noFill/>
          <a:ln>
            <a:solidFill>
              <a:schemeClr val="bg1"/>
            </a:solidFill>
          </a:ln>
        </p:spPr>
        <p:txBody>
          <a:bodyPr wrap="square">
            <a:normAutofit/>
          </a:bodyPr>
          <a:lstStyle/>
          <a:p>
            <a:r>
              <a:rPr lang="en-US" dirty="0">
                <a:solidFill>
                  <a:schemeClr val="tx1"/>
                </a:solidFill>
              </a:rPr>
              <a:t>PROJECT FLOW</a:t>
            </a:r>
          </a:p>
        </p:txBody>
      </p:sp>
      <p:graphicFrame>
        <p:nvGraphicFramePr>
          <p:cNvPr id="17" name="Content Placeholder 2" descr="SmartArt Timeline graphic placeholder">
            <a:extLst>
              <a:ext uri="{FF2B5EF4-FFF2-40B4-BE49-F238E27FC236}">
                <a16:creationId xmlns:a16="http://schemas.microsoft.com/office/drawing/2014/main" id="{662D6D54-7197-47D2-9945-0EBFD0CAFE16}"/>
              </a:ext>
            </a:extLst>
          </p:cNvPr>
          <p:cNvGraphicFramePr/>
          <p:nvPr/>
        </p:nvGraphicFramePr>
        <p:xfrm>
          <a:off x="5619750" y="965200"/>
          <a:ext cx="5607050" cy="4927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Picture 3">
            <a:extLst>
              <a:ext uri="{FF2B5EF4-FFF2-40B4-BE49-F238E27FC236}">
                <a16:creationId xmlns:a16="http://schemas.microsoft.com/office/drawing/2014/main" id="{E0420FD8-E43D-1D9F-59B7-29BE2B015E4F}"/>
              </a:ext>
            </a:extLst>
          </p:cNvPr>
          <p:cNvPicPr>
            <a:picLocks noChangeAspect="1"/>
          </p:cNvPicPr>
          <p:nvPr/>
        </p:nvPicPr>
        <p:blipFill rotWithShape="1">
          <a:blip r:embed="rId7"/>
          <a:srcRect t="10433"/>
          <a:stretch/>
        </p:blipFill>
        <p:spPr>
          <a:xfrm>
            <a:off x="0" y="1652631"/>
            <a:ext cx="12192000" cy="5205369"/>
          </a:xfrm>
          <a:prstGeom prst="rect">
            <a:avLst/>
          </a:prstGeom>
        </p:spPr>
      </p:pic>
      <p:pic>
        <p:nvPicPr>
          <p:cNvPr id="6" name="Picture 5">
            <a:extLst>
              <a:ext uri="{FF2B5EF4-FFF2-40B4-BE49-F238E27FC236}">
                <a16:creationId xmlns:a16="http://schemas.microsoft.com/office/drawing/2014/main" id="{16BEF3F4-37C7-DA02-361A-2DDC8290C931}"/>
              </a:ext>
            </a:extLst>
          </p:cNvPr>
          <p:cNvPicPr>
            <a:picLocks noChangeAspect="1"/>
          </p:cNvPicPr>
          <p:nvPr/>
        </p:nvPicPr>
        <p:blipFill>
          <a:blip r:embed="rId8"/>
          <a:stretch>
            <a:fillRect/>
          </a:stretch>
        </p:blipFill>
        <p:spPr>
          <a:xfrm>
            <a:off x="10960952" y="152007"/>
            <a:ext cx="896618" cy="896618"/>
          </a:xfrm>
          <a:prstGeom prst="rect">
            <a:avLst/>
          </a:prstGeom>
        </p:spPr>
      </p:pic>
      <p:sp>
        <p:nvSpPr>
          <p:cNvPr id="7" name="Footer Placeholder 6">
            <a:extLst>
              <a:ext uri="{FF2B5EF4-FFF2-40B4-BE49-F238E27FC236}">
                <a16:creationId xmlns:a16="http://schemas.microsoft.com/office/drawing/2014/main" id="{D6FADBF3-7D16-F515-30D2-A56DB5F5B242}"/>
              </a:ext>
            </a:extLst>
          </p:cNvPr>
          <p:cNvSpPr txBox="1"/>
          <p:nvPr/>
        </p:nvSpPr>
        <p:spPr>
          <a:xfrm>
            <a:off x="132741" y="6517524"/>
            <a:ext cx="4023364" cy="27699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nchor="ctr">
            <a:spAutoFit/>
          </a:bodyPr>
          <a:lstStyle>
            <a:lvl1pPr>
              <a:defRPr sz="1200">
                <a:solidFill>
                  <a:srgbClr val="FFFFFF"/>
                </a:solidFill>
                <a:latin typeface="Biome"/>
                <a:ea typeface="Biome"/>
                <a:cs typeface="Biome"/>
                <a:sym typeface="Biome"/>
              </a:defRPr>
            </a:lvl1p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effectLst/>
                <a:uLnTx/>
                <a:uFillTx/>
                <a:latin typeface="Biome"/>
                <a:cs typeface="Biome"/>
                <a:sym typeface="Biome"/>
              </a:rPr>
              <a:t>CYBERKNIGHTS</a:t>
            </a:r>
            <a:endParaRPr kumimoji="0" sz="1200" b="0" i="0" u="none" strike="noStrike" kern="0" cap="none" spc="0" normalizeH="0" baseline="0" noProof="0" dirty="0">
              <a:ln>
                <a:noFill/>
              </a:ln>
              <a:solidFill>
                <a:schemeClr val="tx1"/>
              </a:solidFill>
              <a:effectLst/>
              <a:uLnTx/>
              <a:uFillTx/>
              <a:latin typeface="Biome"/>
              <a:cs typeface="Biome"/>
              <a:sym typeface="Biome"/>
            </a:endParaRPr>
          </a:p>
        </p:txBody>
      </p:sp>
      <p:pic>
        <p:nvPicPr>
          <p:cNvPr id="10" name="Picture 9">
            <a:extLst>
              <a:ext uri="{FF2B5EF4-FFF2-40B4-BE49-F238E27FC236}">
                <a16:creationId xmlns:a16="http://schemas.microsoft.com/office/drawing/2014/main" id="{237395CF-D8FD-A5AF-F0BF-4A1DCFF952E3}"/>
              </a:ext>
            </a:extLst>
          </p:cNvPr>
          <p:cNvPicPr>
            <a:picLocks noChangeAspect="1"/>
          </p:cNvPicPr>
          <p:nvPr/>
        </p:nvPicPr>
        <p:blipFill>
          <a:blip r:embed="rId9"/>
          <a:stretch>
            <a:fillRect/>
          </a:stretch>
        </p:blipFill>
        <p:spPr>
          <a:xfrm>
            <a:off x="10559505" y="5206375"/>
            <a:ext cx="1472859" cy="1472859"/>
          </a:xfrm>
          <a:prstGeom prst="rect">
            <a:avLst/>
          </a:prstGeom>
        </p:spPr>
      </p:pic>
    </p:spTree>
    <p:extLst>
      <p:ext uri="{BB962C8B-B14F-4D97-AF65-F5344CB8AC3E}">
        <p14:creationId xmlns:p14="http://schemas.microsoft.com/office/powerpoint/2010/main" val="30424604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A40620-8485-4E4F-A230-AB4651ED1418}"/>
              </a:ext>
            </a:extLst>
          </p:cNvPr>
          <p:cNvSpPr>
            <a:spLocks noGrp="1"/>
          </p:cNvSpPr>
          <p:nvPr>
            <p:ph type="title"/>
          </p:nvPr>
        </p:nvSpPr>
        <p:spPr>
          <a:xfrm>
            <a:off x="573202" y="324375"/>
            <a:ext cx="4583618" cy="1200092"/>
          </a:xfrm>
          <a:noFill/>
          <a:ln>
            <a:solidFill>
              <a:schemeClr val="bg1"/>
            </a:solidFill>
          </a:ln>
        </p:spPr>
        <p:txBody>
          <a:bodyPr wrap="square">
            <a:noAutofit/>
          </a:bodyPr>
          <a:lstStyle/>
          <a:p>
            <a:r>
              <a:rPr lang="en-US" sz="3600" dirty="0">
                <a:solidFill>
                  <a:schemeClr val="tx1"/>
                </a:solidFill>
              </a:rPr>
              <a:t>CAMERA INFRASTRUCTURE</a:t>
            </a:r>
            <a:br>
              <a:rPr lang="en-US" sz="3600" dirty="0">
                <a:solidFill>
                  <a:schemeClr val="tx1"/>
                </a:solidFill>
              </a:rPr>
            </a:br>
            <a:endParaRPr lang="en-US" sz="3600" dirty="0">
              <a:solidFill>
                <a:schemeClr val="tx1"/>
              </a:solidFill>
            </a:endParaRPr>
          </a:p>
        </p:txBody>
      </p:sp>
      <p:graphicFrame>
        <p:nvGraphicFramePr>
          <p:cNvPr id="17" name="Content Placeholder 2" descr="SmartArt Timeline graphic placeholder">
            <a:extLst>
              <a:ext uri="{FF2B5EF4-FFF2-40B4-BE49-F238E27FC236}">
                <a16:creationId xmlns:a16="http://schemas.microsoft.com/office/drawing/2014/main" id="{662D6D54-7197-47D2-9945-0EBFD0CAFE16}"/>
              </a:ext>
            </a:extLst>
          </p:cNvPr>
          <p:cNvGraphicFramePr/>
          <p:nvPr/>
        </p:nvGraphicFramePr>
        <p:xfrm>
          <a:off x="5619750" y="965200"/>
          <a:ext cx="5607050" cy="4927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Picture 4">
            <a:extLst>
              <a:ext uri="{FF2B5EF4-FFF2-40B4-BE49-F238E27FC236}">
                <a16:creationId xmlns:a16="http://schemas.microsoft.com/office/drawing/2014/main" id="{DF23764D-4930-A4C6-EDC4-99A7E9D6AF06}"/>
              </a:ext>
            </a:extLst>
          </p:cNvPr>
          <p:cNvPicPr>
            <a:picLocks noChangeAspect="1"/>
          </p:cNvPicPr>
          <p:nvPr/>
        </p:nvPicPr>
        <p:blipFill>
          <a:blip r:embed="rId7"/>
          <a:stretch>
            <a:fillRect/>
          </a:stretch>
        </p:blipFill>
        <p:spPr>
          <a:xfrm>
            <a:off x="4753711" y="148305"/>
            <a:ext cx="5989839" cy="6561389"/>
          </a:xfrm>
          <a:prstGeom prst="rect">
            <a:avLst/>
          </a:prstGeom>
        </p:spPr>
      </p:pic>
      <p:sp>
        <p:nvSpPr>
          <p:cNvPr id="6" name="Subtitle 2">
            <a:extLst>
              <a:ext uri="{FF2B5EF4-FFF2-40B4-BE49-F238E27FC236}">
                <a16:creationId xmlns:a16="http://schemas.microsoft.com/office/drawing/2014/main" id="{431FF1EB-83AC-86C8-1839-8F4B2A7556BD}"/>
              </a:ext>
            </a:extLst>
          </p:cNvPr>
          <p:cNvSpPr txBox="1">
            <a:spLocks/>
          </p:cNvSpPr>
          <p:nvPr/>
        </p:nvSpPr>
        <p:spPr>
          <a:xfrm>
            <a:off x="608407" y="4538854"/>
            <a:ext cx="3557724" cy="892607"/>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lgn="ctr">
              <a:buNone/>
            </a:pPr>
            <a:r>
              <a:rPr lang="en-US" sz="2400" b="1" dirty="0">
                <a:solidFill>
                  <a:srgbClr val="00B0F0"/>
                </a:solidFill>
              </a:rPr>
              <a:t>IP CAMERAS</a:t>
            </a:r>
          </a:p>
        </p:txBody>
      </p:sp>
      <p:sp>
        <p:nvSpPr>
          <p:cNvPr id="7" name="Subtitle 2">
            <a:extLst>
              <a:ext uri="{FF2B5EF4-FFF2-40B4-BE49-F238E27FC236}">
                <a16:creationId xmlns:a16="http://schemas.microsoft.com/office/drawing/2014/main" id="{52FD9017-CB9A-B3CA-42E8-F4BC62F308E6}"/>
              </a:ext>
            </a:extLst>
          </p:cNvPr>
          <p:cNvSpPr txBox="1">
            <a:spLocks/>
          </p:cNvSpPr>
          <p:nvPr/>
        </p:nvSpPr>
        <p:spPr>
          <a:xfrm>
            <a:off x="705282" y="2589719"/>
            <a:ext cx="3363974" cy="522597"/>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buNone/>
            </a:pPr>
            <a:r>
              <a:rPr lang="en-US" sz="2400" b="1" dirty="0">
                <a:solidFill>
                  <a:srgbClr val="00B0F0"/>
                </a:solidFill>
              </a:rPr>
              <a:t>DVR &amp; NVR Cameras</a:t>
            </a:r>
          </a:p>
        </p:txBody>
      </p:sp>
      <p:cxnSp>
        <p:nvCxnSpPr>
          <p:cNvPr id="9" name="Straight Arrow Connector 8">
            <a:extLst>
              <a:ext uri="{FF2B5EF4-FFF2-40B4-BE49-F238E27FC236}">
                <a16:creationId xmlns:a16="http://schemas.microsoft.com/office/drawing/2014/main" id="{DE1FFF6D-40F5-7902-1064-052ABF623837}"/>
              </a:ext>
            </a:extLst>
          </p:cNvPr>
          <p:cNvCxnSpPr>
            <a:cxnSpLocks/>
            <a:stCxn id="7" idx="2"/>
            <a:endCxn id="6" idx="0"/>
          </p:cNvCxnSpPr>
          <p:nvPr/>
        </p:nvCxnSpPr>
        <p:spPr>
          <a:xfrm>
            <a:off x="2387269" y="3112316"/>
            <a:ext cx="0" cy="14265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Footer Placeholder 6">
            <a:extLst>
              <a:ext uri="{FF2B5EF4-FFF2-40B4-BE49-F238E27FC236}">
                <a16:creationId xmlns:a16="http://schemas.microsoft.com/office/drawing/2014/main" id="{0DA8BF01-5D40-D4FE-CC0C-D6D6275ADAC7}"/>
              </a:ext>
            </a:extLst>
          </p:cNvPr>
          <p:cNvSpPr txBox="1"/>
          <p:nvPr/>
        </p:nvSpPr>
        <p:spPr>
          <a:xfrm>
            <a:off x="132741" y="6517524"/>
            <a:ext cx="4023364" cy="2769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nchor="ctr">
            <a:spAutoFit/>
          </a:bodyPr>
          <a:lstStyle>
            <a:lvl1pPr>
              <a:defRPr sz="1200">
                <a:solidFill>
                  <a:srgbClr val="FFFFFF"/>
                </a:solidFill>
                <a:latin typeface="Biome"/>
                <a:ea typeface="Biome"/>
                <a:cs typeface="Biome"/>
                <a:sym typeface="Biome"/>
              </a:defRPr>
            </a:lvl1p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Biome"/>
                <a:cs typeface="Biome"/>
                <a:sym typeface="Biome"/>
              </a:rPr>
              <a:t>CYBERKNIGHTS</a:t>
            </a:r>
            <a:endParaRPr kumimoji="0" sz="1200" b="0" i="0" u="none" strike="noStrike" kern="0" cap="none" spc="0" normalizeH="0" baseline="0" noProof="0" dirty="0">
              <a:ln>
                <a:noFill/>
              </a:ln>
              <a:solidFill>
                <a:srgbClr val="FFFFFF"/>
              </a:solidFill>
              <a:effectLst/>
              <a:uLnTx/>
              <a:uFillTx/>
              <a:latin typeface="Biome"/>
              <a:cs typeface="Biome"/>
              <a:sym typeface="Biome"/>
            </a:endParaRPr>
          </a:p>
        </p:txBody>
      </p:sp>
    </p:spTree>
    <p:extLst>
      <p:ext uri="{BB962C8B-B14F-4D97-AF65-F5344CB8AC3E}">
        <p14:creationId xmlns:p14="http://schemas.microsoft.com/office/powerpoint/2010/main" val="42710225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A40620-8485-4E4F-A230-AB4651ED1418}"/>
              </a:ext>
            </a:extLst>
          </p:cNvPr>
          <p:cNvSpPr>
            <a:spLocks noGrp="1"/>
          </p:cNvSpPr>
          <p:nvPr>
            <p:ph type="title"/>
          </p:nvPr>
        </p:nvSpPr>
        <p:spPr>
          <a:xfrm>
            <a:off x="436694" y="265074"/>
            <a:ext cx="3086682" cy="984885"/>
          </a:xfrm>
          <a:noFill/>
          <a:ln>
            <a:solidFill>
              <a:schemeClr val="bg1"/>
            </a:solidFill>
          </a:ln>
        </p:spPr>
        <p:txBody>
          <a:bodyPr wrap="square">
            <a:normAutofit fontScale="90000"/>
          </a:bodyPr>
          <a:lstStyle/>
          <a:p>
            <a:br>
              <a:rPr lang="en-US" dirty="0">
                <a:solidFill>
                  <a:schemeClr val="bg1"/>
                </a:solidFill>
              </a:rPr>
            </a:br>
            <a:r>
              <a:rPr lang="en-US" dirty="0">
                <a:solidFill>
                  <a:schemeClr val="bg1"/>
                </a:solidFill>
              </a:rPr>
              <a:t>REGISTRATION PHASE</a:t>
            </a:r>
            <a:br>
              <a:rPr lang="en-US" dirty="0">
                <a:solidFill>
                  <a:schemeClr val="bg1"/>
                </a:solidFill>
              </a:rPr>
            </a:br>
            <a:endParaRPr lang="en-US" dirty="0">
              <a:solidFill>
                <a:schemeClr val="bg1"/>
              </a:solidFill>
            </a:endParaRPr>
          </a:p>
        </p:txBody>
      </p:sp>
      <p:sp>
        <p:nvSpPr>
          <p:cNvPr id="7" name="Footer Placeholder 6">
            <a:extLst>
              <a:ext uri="{FF2B5EF4-FFF2-40B4-BE49-F238E27FC236}">
                <a16:creationId xmlns:a16="http://schemas.microsoft.com/office/drawing/2014/main" id="{7FD31F82-9E0C-BF99-196B-F4DEB65C50F8}"/>
              </a:ext>
            </a:extLst>
          </p:cNvPr>
          <p:cNvSpPr txBox="1"/>
          <p:nvPr/>
        </p:nvSpPr>
        <p:spPr>
          <a:xfrm>
            <a:off x="132741" y="6517524"/>
            <a:ext cx="4023364" cy="2769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nchor="ctr">
            <a:spAutoFit/>
          </a:bodyPr>
          <a:lstStyle>
            <a:lvl1pPr>
              <a:defRPr sz="1200">
                <a:solidFill>
                  <a:srgbClr val="FFFFFF"/>
                </a:solidFill>
                <a:latin typeface="Biome"/>
                <a:ea typeface="Biome"/>
                <a:cs typeface="Biome"/>
                <a:sym typeface="Biome"/>
              </a:defRPr>
            </a:lvl1p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Biome"/>
                <a:cs typeface="Biome"/>
                <a:sym typeface="Biome"/>
              </a:rPr>
              <a:t>CYBERKNIGHTS</a:t>
            </a:r>
            <a:endParaRPr kumimoji="0" sz="1200" b="0" i="0" u="none" strike="noStrike" kern="0" cap="none" spc="0" normalizeH="0" baseline="0" noProof="0" dirty="0">
              <a:ln>
                <a:noFill/>
              </a:ln>
              <a:solidFill>
                <a:srgbClr val="FFFFFF"/>
              </a:solidFill>
              <a:effectLst/>
              <a:uLnTx/>
              <a:uFillTx/>
              <a:latin typeface="Biome"/>
              <a:cs typeface="Biome"/>
              <a:sym typeface="Biome"/>
            </a:endParaRPr>
          </a:p>
        </p:txBody>
      </p:sp>
      <p:pic>
        <p:nvPicPr>
          <p:cNvPr id="5" name="Picture 4">
            <a:extLst>
              <a:ext uri="{FF2B5EF4-FFF2-40B4-BE49-F238E27FC236}">
                <a16:creationId xmlns:a16="http://schemas.microsoft.com/office/drawing/2014/main" id="{59D23C36-F42D-6C02-352A-B1FABB0D8488}"/>
              </a:ext>
            </a:extLst>
          </p:cNvPr>
          <p:cNvPicPr>
            <a:picLocks noChangeAspect="1"/>
          </p:cNvPicPr>
          <p:nvPr/>
        </p:nvPicPr>
        <p:blipFill>
          <a:blip r:embed="rId2"/>
          <a:stretch>
            <a:fillRect/>
          </a:stretch>
        </p:blipFill>
        <p:spPr>
          <a:xfrm>
            <a:off x="4592799" y="182881"/>
            <a:ext cx="7276984" cy="6531428"/>
          </a:xfrm>
          <a:prstGeom prst="rect">
            <a:avLst/>
          </a:prstGeom>
        </p:spPr>
      </p:pic>
      <p:sp>
        <p:nvSpPr>
          <p:cNvPr id="8" name="Rectangle: Rounded Corners 7">
            <a:extLst>
              <a:ext uri="{FF2B5EF4-FFF2-40B4-BE49-F238E27FC236}">
                <a16:creationId xmlns:a16="http://schemas.microsoft.com/office/drawing/2014/main" id="{C120799A-69C5-69F1-D770-83F285437333}"/>
              </a:ext>
            </a:extLst>
          </p:cNvPr>
          <p:cNvSpPr/>
          <p:nvPr/>
        </p:nvSpPr>
        <p:spPr>
          <a:xfrm>
            <a:off x="10315739" y="4051882"/>
            <a:ext cx="975360" cy="409303"/>
          </a:xfrm>
          <a:prstGeom prst="round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a:extLst>
              <a:ext uri="{FF2B5EF4-FFF2-40B4-BE49-F238E27FC236}">
                <a16:creationId xmlns:a16="http://schemas.microsoft.com/office/drawing/2014/main" id="{4C1233DB-8114-11BF-CBDE-8FCE5479B550}"/>
              </a:ext>
            </a:extLst>
          </p:cNvPr>
          <p:cNvSpPr txBox="1"/>
          <p:nvPr/>
        </p:nvSpPr>
        <p:spPr>
          <a:xfrm>
            <a:off x="10110655" y="3718560"/>
            <a:ext cx="1298304" cy="276999"/>
          </a:xfrm>
          <a:prstGeom prst="rect">
            <a:avLst/>
          </a:prstGeom>
          <a:noFill/>
        </p:spPr>
        <p:txBody>
          <a:bodyPr wrap="none" rtlCol="0">
            <a:spAutoFit/>
          </a:bodyPr>
          <a:lstStyle/>
          <a:p>
            <a:r>
              <a:rPr lang="en-IN" sz="1200" dirty="0"/>
              <a:t>Field of view FOV</a:t>
            </a:r>
          </a:p>
        </p:txBody>
      </p:sp>
      <p:sp>
        <p:nvSpPr>
          <p:cNvPr id="3" name="Subtitle 2">
            <a:extLst>
              <a:ext uri="{FF2B5EF4-FFF2-40B4-BE49-F238E27FC236}">
                <a16:creationId xmlns:a16="http://schemas.microsoft.com/office/drawing/2014/main" id="{3142618F-0D17-6F9A-DCCE-3950AC9C6CC2}"/>
              </a:ext>
            </a:extLst>
          </p:cNvPr>
          <p:cNvSpPr txBox="1">
            <a:spLocks/>
          </p:cNvSpPr>
          <p:nvPr/>
        </p:nvSpPr>
        <p:spPr>
          <a:xfrm>
            <a:off x="900900" y="1426849"/>
            <a:ext cx="3559339" cy="3846192"/>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buNone/>
            </a:pPr>
            <a:r>
              <a:rPr lang="en-US" sz="2400" b="1" u="sng" dirty="0">
                <a:solidFill>
                  <a:srgbClr val="0070C0"/>
                </a:solidFill>
              </a:rPr>
              <a:t>Implement GPS tagging for each camera</a:t>
            </a:r>
          </a:p>
          <a:p>
            <a:pPr marL="0" indent="0">
              <a:buNone/>
            </a:pPr>
            <a:r>
              <a:rPr lang="en-US" sz="2400" u="sng" dirty="0">
                <a:solidFill>
                  <a:srgbClr val="0070C0"/>
                </a:solidFill>
              </a:rPr>
              <a:t> </a:t>
            </a:r>
          </a:p>
          <a:p>
            <a:pPr marL="0" indent="0">
              <a:buNone/>
            </a:pPr>
            <a:r>
              <a:rPr lang="en-US" sz="2400" dirty="0">
                <a:solidFill>
                  <a:srgbClr val="0070C0"/>
                </a:solidFill>
              </a:rPr>
              <a:t>By linking their external (static) IP with the location coordinates for precise location information. </a:t>
            </a:r>
          </a:p>
          <a:p>
            <a:pPr marL="0" indent="0">
              <a:buNone/>
            </a:pPr>
            <a:endParaRPr lang="en-US" sz="2400" dirty="0">
              <a:solidFill>
                <a:srgbClr val="0070C0"/>
              </a:solidFill>
            </a:endParaRPr>
          </a:p>
          <a:p>
            <a:pPr marL="0" indent="0">
              <a:buNone/>
            </a:pPr>
            <a:r>
              <a:rPr lang="en-US" sz="2400" dirty="0">
                <a:solidFill>
                  <a:srgbClr val="0070C0"/>
                </a:solidFill>
              </a:rPr>
              <a:t>Using ONVIF (Open Network Video Interface Forum). </a:t>
            </a:r>
            <a:endParaRPr lang="en-US" sz="2400" b="1" dirty="0">
              <a:solidFill>
                <a:srgbClr val="0070C0"/>
              </a:solidFill>
            </a:endParaRPr>
          </a:p>
        </p:txBody>
      </p:sp>
    </p:spTree>
    <p:extLst>
      <p:ext uri="{BB962C8B-B14F-4D97-AF65-F5344CB8AC3E}">
        <p14:creationId xmlns:p14="http://schemas.microsoft.com/office/powerpoint/2010/main" val="8946380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FD0E1EA-716D-F0B5-4F77-9CFE46224B0B}"/>
              </a:ext>
            </a:extLst>
          </p:cNvPr>
          <p:cNvPicPr>
            <a:picLocks noChangeAspect="1"/>
          </p:cNvPicPr>
          <p:nvPr/>
        </p:nvPicPr>
        <p:blipFill>
          <a:blip r:embed="rId2"/>
          <a:stretch>
            <a:fillRect/>
          </a:stretch>
        </p:blipFill>
        <p:spPr>
          <a:xfrm>
            <a:off x="347861" y="253770"/>
            <a:ext cx="4439291" cy="5915025"/>
          </a:xfrm>
          <a:prstGeom prst="rect">
            <a:avLst/>
          </a:prstGeom>
        </p:spPr>
      </p:pic>
      <p:pic>
        <p:nvPicPr>
          <p:cNvPr id="3" name="Picture 2">
            <a:extLst>
              <a:ext uri="{FF2B5EF4-FFF2-40B4-BE49-F238E27FC236}">
                <a16:creationId xmlns:a16="http://schemas.microsoft.com/office/drawing/2014/main" id="{402F0514-D3E0-B5F0-5236-A3740836E2B4}"/>
              </a:ext>
            </a:extLst>
          </p:cNvPr>
          <p:cNvPicPr>
            <a:picLocks noChangeAspect="1"/>
          </p:cNvPicPr>
          <p:nvPr/>
        </p:nvPicPr>
        <p:blipFill>
          <a:blip r:embed="rId3"/>
          <a:stretch>
            <a:fillRect/>
          </a:stretch>
        </p:blipFill>
        <p:spPr>
          <a:xfrm>
            <a:off x="5432613" y="253770"/>
            <a:ext cx="6252794" cy="6105525"/>
          </a:xfrm>
          <a:prstGeom prst="rect">
            <a:avLst/>
          </a:prstGeom>
        </p:spPr>
      </p:pic>
      <p:sp>
        <p:nvSpPr>
          <p:cNvPr id="2" name="Subtitle 2">
            <a:extLst>
              <a:ext uri="{FF2B5EF4-FFF2-40B4-BE49-F238E27FC236}">
                <a16:creationId xmlns:a16="http://schemas.microsoft.com/office/drawing/2014/main" id="{10542695-D4A5-2E31-9852-0373DF9B03EF}"/>
              </a:ext>
            </a:extLst>
          </p:cNvPr>
          <p:cNvSpPr txBox="1">
            <a:spLocks/>
          </p:cNvSpPr>
          <p:nvPr/>
        </p:nvSpPr>
        <p:spPr>
          <a:xfrm>
            <a:off x="4990416" y="717291"/>
            <a:ext cx="3363974" cy="522597"/>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buNone/>
            </a:pPr>
            <a:r>
              <a:rPr lang="en-US" sz="2400" b="1" u="sng" dirty="0">
                <a:solidFill>
                  <a:srgbClr val="00B0F0"/>
                </a:solidFill>
              </a:rPr>
              <a:t>ARCHITECTURE</a:t>
            </a:r>
          </a:p>
        </p:txBody>
      </p:sp>
    </p:spTree>
    <p:extLst>
      <p:ext uri="{BB962C8B-B14F-4D97-AF65-F5344CB8AC3E}">
        <p14:creationId xmlns:p14="http://schemas.microsoft.com/office/powerpoint/2010/main" val="7088549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C522C98-6EDD-EF1C-3EC1-9BB915A61EC8}"/>
              </a:ext>
            </a:extLst>
          </p:cNvPr>
          <p:cNvPicPr>
            <a:picLocks noChangeAspect="1"/>
          </p:cNvPicPr>
          <p:nvPr/>
        </p:nvPicPr>
        <p:blipFill>
          <a:blip r:embed="rId2"/>
          <a:stretch>
            <a:fillRect/>
          </a:stretch>
        </p:blipFill>
        <p:spPr>
          <a:xfrm>
            <a:off x="3185720" y="209550"/>
            <a:ext cx="7629525" cy="6438900"/>
          </a:xfrm>
          <a:prstGeom prst="rect">
            <a:avLst/>
          </a:prstGeom>
        </p:spPr>
      </p:pic>
      <p:cxnSp>
        <p:nvCxnSpPr>
          <p:cNvPr id="6" name="Straight Connector 5">
            <a:extLst>
              <a:ext uri="{FF2B5EF4-FFF2-40B4-BE49-F238E27FC236}">
                <a16:creationId xmlns:a16="http://schemas.microsoft.com/office/drawing/2014/main" id="{497D41A8-4A77-4EAE-E71A-899ED7CB047A}"/>
              </a:ext>
            </a:extLst>
          </p:cNvPr>
          <p:cNvCxnSpPr/>
          <p:nvPr/>
        </p:nvCxnSpPr>
        <p:spPr>
          <a:xfrm flipH="1">
            <a:off x="4025153" y="1577788"/>
            <a:ext cx="175708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079554EB-C63E-AF3F-D30D-148534E168D4}"/>
              </a:ext>
            </a:extLst>
          </p:cNvPr>
          <p:cNvCxnSpPr/>
          <p:nvPr/>
        </p:nvCxnSpPr>
        <p:spPr>
          <a:xfrm>
            <a:off x="4025153" y="1595718"/>
            <a:ext cx="0" cy="103094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A6561EA1-2FD3-8D35-B053-38E33CAB90BA}"/>
              </a:ext>
            </a:extLst>
          </p:cNvPr>
          <p:cNvCxnSpPr>
            <a:cxnSpLocks/>
          </p:cNvCxnSpPr>
          <p:nvPr/>
        </p:nvCxnSpPr>
        <p:spPr>
          <a:xfrm flipH="1">
            <a:off x="8812307" y="1622608"/>
            <a:ext cx="133573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D6382B83-E9D8-A98E-3A17-7606C7758A78}"/>
              </a:ext>
            </a:extLst>
          </p:cNvPr>
          <p:cNvCxnSpPr>
            <a:cxnSpLocks/>
          </p:cNvCxnSpPr>
          <p:nvPr/>
        </p:nvCxnSpPr>
        <p:spPr>
          <a:xfrm>
            <a:off x="10148045" y="1622608"/>
            <a:ext cx="0" cy="112059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9" name="Title 1">
            <a:extLst>
              <a:ext uri="{FF2B5EF4-FFF2-40B4-BE49-F238E27FC236}">
                <a16:creationId xmlns:a16="http://schemas.microsoft.com/office/drawing/2014/main" id="{BD52F319-71FF-2C06-4439-CFE263A6D43B}"/>
              </a:ext>
            </a:extLst>
          </p:cNvPr>
          <p:cNvSpPr txBox="1">
            <a:spLocks/>
          </p:cNvSpPr>
          <p:nvPr/>
        </p:nvSpPr>
        <p:spPr>
          <a:xfrm>
            <a:off x="488578" y="736236"/>
            <a:ext cx="3363974" cy="570818"/>
          </a:xfrm>
          <a:prstGeom prst="rect">
            <a:avLst/>
          </a:prstGeom>
          <a:noFill/>
          <a:ln>
            <a:solidFill>
              <a:schemeClr val="bg1"/>
            </a:solidFill>
          </a:ln>
        </p:spPr>
        <p:txBody>
          <a:bodyPr wrap="square">
            <a:norm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US" u="sng" dirty="0">
                <a:solidFill>
                  <a:schemeClr val="tx1"/>
                </a:solidFill>
              </a:rPr>
              <a:t>Project flow</a:t>
            </a:r>
          </a:p>
        </p:txBody>
      </p:sp>
    </p:spTree>
    <p:extLst>
      <p:ext uri="{BB962C8B-B14F-4D97-AF65-F5344CB8AC3E}">
        <p14:creationId xmlns:p14="http://schemas.microsoft.com/office/powerpoint/2010/main" val="5105468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72EEDCD-AA06-C1FC-BA4F-AEF5A8BBB657}"/>
              </a:ext>
            </a:extLst>
          </p:cNvPr>
          <p:cNvPicPr>
            <a:picLocks noChangeAspect="1"/>
          </p:cNvPicPr>
          <p:nvPr/>
        </p:nvPicPr>
        <p:blipFill>
          <a:blip r:embed="rId2"/>
          <a:stretch>
            <a:fillRect/>
          </a:stretch>
        </p:blipFill>
        <p:spPr>
          <a:xfrm>
            <a:off x="7294881" y="945393"/>
            <a:ext cx="2438082" cy="4967213"/>
          </a:xfrm>
          <a:prstGeom prst="rect">
            <a:avLst/>
          </a:prstGeom>
        </p:spPr>
      </p:pic>
      <p:pic>
        <p:nvPicPr>
          <p:cNvPr id="7" name="Picture 6">
            <a:extLst>
              <a:ext uri="{FF2B5EF4-FFF2-40B4-BE49-F238E27FC236}">
                <a16:creationId xmlns:a16="http://schemas.microsoft.com/office/drawing/2014/main" id="{C863AB40-9676-EE33-F3B8-EB5339FF9162}"/>
              </a:ext>
            </a:extLst>
          </p:cNvPr>
          <p:cNvPicPr>
            <a:picLocks noChangeAspect="1"/>
          </p:cNvPicPr>
          <p:nvPr/>
        </p:nvPicPr>
        <p:blipFill>
          <a:blip r:embed="rId3"/>
          <a:stretch>
            <a:fillRect/>
          </a:stretch>
        </p:blipFill>
        <p:spPr>
          <a:xfrm>
            <a:off x="1566738" y="554565"/>
            <a:ext cx="4529262" cy="5773272"/>
          </a:xfrm>
          <a:prstGeom prst="rect">
            <a:avLst/>
          </a:prstGeom>
        </p:spPr>
      </p:pic>
      <p:sp>
        <p:nvSpPr>
          <p:cNvPr id="2" name="Title 1">
            <a:extLst>
              <a:ext uri="{FF2B5EF4-FFF2-40B4-BE49-F238E27FC236}">
                <a16:creationId xmlns:a16="http://schemas.microsoft.com/office/drawing/2014/main" id="{BFA69C71-7A6F-F8CE-96FB-27CCF8D93DEF}"/>
              </a:ext>
            </a:extLst>
          </p:cNvPr>
          <p:cNvSpPr txBox="1">
            <a:spLocks/>
          </p:cNvSpPr>
          <p:nvPr/>
        </p:nvSpPr>
        <p:spPr>
          <a:xfrm>
            <a:off x="488578" y="736236"/>
            <a:ext cx="3363974" cy="570818"/>
          </a:xfrm>
          <a:prstGeom prst="rect">
            <a:avLst/>
          </a:prstGeom>
          <a:noFill/>
          <a:ln>
            <a:solidFill>
              <a:schemeClr val="bg1"/>
            </a:solidFill>
          </a:ln>
        </p:spPr>
        <p:txBody>
          <a:bodyPr wrap="square">
            <a:normAutofit fontScale="70000" lnSpcReduction="20000"/>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US" u="sng" dirty="0">
                <a:solidFill>
                  <a:schemeClr val="tx1"/>
                </a:solidFill>
              </a:rPr>
              <a:t>CAMERA DISPLACEMENT</a:t>
            </a:r>
          </a:p>
        </p:txBody>
      </p:sp>
      <p:sp>
        <p:nvSpPr>
          <p:cNvPr id="4" name="TextBox 3">
            <a:extLst>
              <a:ext uri="{FF2B5EF4-FFF2-40B4-BE49-F238E27FC236}">
                <a16:creationId xmlns:a16="http://schemas.microsoft.com/office/drawing/2014/main" id="{5D3B57BB-314E-D700-2481-9206161A1571}"/>
              </a:ext>
            </a:extLst>
          </p:cNvPr>
          <p:cNvSpPr txBox="1"/>
          <p:nvPr/>
        </p:nvSpPr>
        <p:spPr>
          <a:xfrm>
            <a:off x="678567" y="4361584"/>
            <a:ext cx="3173985" cy="923330"/>
          </a:xfrm>
          <a:prstGeom prst="rect">
            <a:avLst/>
          </a:prstGeom>
          <a:noFill/>
        </p:spPr>
        <p:txBody>
          <a:bodyPr wrap="square" rtlCol="0">
            <a:spAutoFit/>
          </a:bodyPr>
          <a:lstStyle/>
          <a:p>
            <a:r>
              <a:rPr lang="en-IN" dirty="0"/>
              <a:t>LICENCE NUMBER</a:t>
            </a:r>
          </a:p>
          <a:p>
            <a:r>
              <a:rPr lang="en-IN" dirty="0"/>
              <a:t> RP-DIST-YYYY- NNNN</a:t>
            </a:r>
          </a:p>
          <a:p>
            <a:endParaRPr lang="en-IN" dirty="0"/>
          </a:p>
        </p:txBody>
      </p:sp>
    </p:spTree>
    <p:extLst>
      <p:ext uri="{BB962C8B-B14F-4D97-AF65-F5344CB8AC3E}">
        <p14:creationId xmlns:p14="http://schemas.microsoft.com/office/powerpoint/2010/main" val="23417320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a satellite view of the Earth">
            <a:extLst>
              <a:ext uri="{FF2B5EF4-FFF2-40B4-BE49-F238E27FC236}">
                <a16:creationId xmlns:a16="http://schemas.microsoft.com/office/drawing/2014/main" id="{997CF875-7865-4B60-BE3C-F759090A4D58}"/>
              </a:ext>
            </a:extLst>
          </p:cNvPr>
          <p:cNvPicPr>
            <a:picLocks noChangeAspect="1"/>
          </p:cNvPicPr>
          <p:nvPr/>
        </p:nvPicPr>
        <p:blipFill rotWithShape="1">
          <a:blip r:embed="rId2"/>
          <a:srcRect t="3125" b="3125"/>
          <a:stretch/>
        </p:blipFill>
        <p:spPr>
          <a:xfrm>
            <a:off x="20" y="10"/>
            <a:ext cx="12191980" cy="6857990"/>
          </a:xfrm>
          <a:prstGeom prst="rect">
            <a:avLst/>
          </a:prstGeom>
        </p:spPr>
      </p:pic>
      <p:sp>
        <p:nvSpPr>
          <p:cNvPr id="2" name="Title 1">
            <a:extLst>
              <a:ext uri="{FF2B5EF4-FFF2-40B4-BE49-F238E27FC236}">
                <a16:creationId xmlns:a16="http://schemas.microsoft.com/office/drawing/2014/main" id="{646D0423-92ED-41A8-B13E-ED2A99FC380C}"/>
              </a:ext>
            </a:extLst>
          </p:cNvPr>
          <p:cNvSpPr>
            <a:spLocks noGrp="1"/>
          </p:cNvSpPr>
          <p:nvPr>
            <p:ph type="ctrTitle"/>
          </p:nvPr>
        </p:nvSpPr>
        <p:spPr>
          <a:xfrm>
            <a:off x="1600200" y="2411911"/>
            <a:ext cx="8991600" cy="1645920"/>
          </a:xfrm>
          <a:solidFill>
            <a:schemeClr val="bg1">
              <a:alpha val="60000"/>
            </a:schemeClr>
          </a:solidFill>
          <a:ln w="38100" cap="sq">
            <a:solidFill>
              <a:schemeClr val="tx1"/>
            </a:solidFill>
            <a:miter lim="800000"/>
          </a:ln>
        </p:spPr>
        <p:txBody>
          <a:bodyPr anchor="ctr">
            <a:normAutofit/>
          </a:bodyPr>
          <a:lstStyle/>
          <a:p>
            <a:r>
              <a:rPr lang="en-US" dirty="0">
                <a:solidFill>
                  <a:schemeClr val="tx1"/>
                </a:solidFill>
              </a:rPr>
              <a:t>Demo</a:t>
            </a:r>
          </a:p>
        </p:txBody>
      </p:sp>
      <p:pic>
        <p:nvPicPr>
          <p:cNvPr id="5" name="Picture 4">
            <a:extLst>
              <a:ext uri="{FF2B5EF4-FFF2-40B4-BE49-F238E27FC236}">
                <a16:creationId xmlns:a16="http://schemas.microsoft.com/office/drawing/2014/main" id="{67CE208A-D767-D5A4-B988-B54DFD641D60}"/>
              </a:ext>
            </a:extLst>
          </p:cNvPr>
          <p:cNvPicPr>
            <a:picLocks noChangeAspect="1"/>
          </p:cNvPicPr>
          <p:nvPr/>
        </p:nvPicPr>
        <p:blipFill>
          <a:blip r:embed="rId3"/>
          <a:stretch>
            <a:fillRect/>
          </a:stretch>
        </p:blipFill>
        <p:spPr>
          <a:xfrm>
            <a:off x="10914077" y="132882"/>
            <a:ext cx="1107345" cy="1107345"/>
          </a:xfrm>
          <a:prstGeom prst="rect">
            <a:avLst/>
          </a:prstGeom>
        </p:spPr>
      </p:pic>
      <p:pic>
        <p:nvPicPr>
          <p:cNvPr id="7" name="Picture 6">
            <a:extLst>
              <a:ext uri="{FF2B5EF4-FFF2-40B4-BE49-F238E27FC236}">
                <a16:creationId xmlns:a16="http://schemas.microsoft.com/office/drawing/2014/main" id="{46ABAA0E-2D23-3319-A28E-83EB0C479D85}"/>
              </a:ext>
            </a:extLst>
          </p:cNvPr>
          <p:cNvPicPr>
            <a:picLocks noChangeAspect="1"/>
          </p:cNvPicPr>
          <p:nvPr/>
        </p:nvPicPr>
        <p:blipFill>
          <a:blip r:embed="rId3"/>
          <a:stretch>
            <a:fillRect/>
          </a:stretch>
        </p:blipFill>
        <p:spPr>
          <a:xfrm flipH="1">
            <a:off x="132602" y="265431"/>
            <a:ext cx="1129717" cy="1107345"/>
          </a:xfrm>
          <a:prstGeom prst="rect">
            <a:avLst/>
          </a:prstGeom>
        </p:spPr>
      </p:pic>
      <p:pic>
        <p:nvPicPr>
          <p:cNvPr id="10" name="Picture 9">
            <a:extLst>
              <a:ext uri="{FF2B5EF4-FFF2-40B4-BE49-F238E27FC236}">
                <a16:creationId xmlns:a16="http://schemas.microsoft.com/office/drawing/2014/main" id="{CC65354C-B5F4-A1E6-88B4-5E267212E3AD}"/>
              </a:ext>
            </a:extLst>
          </p:cNvPr>
          <p:cNvPicPr>
            <a:picLocks noChangeAspect="1"/>
          </p:cNvPicPr>
          <p:nvPr/>
        </p:nvPicPr>
        <p:blipFill>
          <a:blip r:embed="rId4"/>
          <a:stretch>
            <a:fillRect/>
          </a:stretch>
        </p:blipFill>
        <p:spPr>
          <a:xfrm rot="3965260">
            <a:off x="10914077" y="5660021"/>
            <a:ext cx="1065097" cy="1065097"/>
          </a:xfrm>
          <a:prstGeom prst="rect">
            <a:avLst/>
          </a:prstGeom>
        </p:spPr>
      </p:pic>
      <p:pic>
        <p:nvPicPr>
          <p:cNvPr id="11" name="Picture 10">
            <a:extLst>
              <a:ext uri="{FF2B5EF4-FFF2-40B4-BE49-F238E27FC236}">
                <a16:creationId xmlns:a16="http://schemas.microsoft.com/office/drawing/2014/main" id="{2C4AB64F-7ED7-5284-2C76-B8BA51200E60}"/>
              </a:ext>
            </a:extLst>
          </p:cNvPr>
          <p:cNvPicPr>
            <a:picLocks noChangeAspect="1"/>
          </p:cNvPicPr>
          <p:nvPr/>
        </p:nvPicPr>
        <p:blipFill>
          <a:blip r:embed="rId4"/>
          <a:stretch>
            <a:fillRect/>
          </a:stretch>
        </p:blipFill>
        <p:spPr>
          <a:xfrm rot="18127604" flipH="1">
            <a:off x="210228" y="5606734"/>
            <a:ext cx="1028495" cy="1065097"/>
          </a:xfrm>
          <a:prstGeom prst="rect">
            <a:avLst/>
          </a:prstGeom>
        </p:spPr>
      </p:pic>
    </p:spTree>
    <p:extLst>
      <p:ext uri="{BB962C8B-B14F-4D97-AF65-F5344CB8AC3E}">
        <p14:creationId xmlns:p14="http://schemas.microsoft.com/office/powerpoint/2010/main" val="2308364548"/>
      </p:ext>
    </p:extLst>
  </p:cSld>
  <p:clrMapOvr>
    <a:masterClrMapping/>
  </p:clrMapOvr>
</p:sld>
</file>

<file path=ppt/theme/_rels/theme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image" Target="../media/image14.jpeg"/></Relationships>
</file>

<file path=ppt/theme/theme1.xml><?xml version="1.0" encoding="utf-8"?>
<a:theme xmlns:a="http://schemas.openxmlformats.org/drawingml/2006/main" name="Office Theme">
  <a:themeElements>
    <a:clrScheme name="Custom 17">
      <a:dk1>
        <a:srgbClr val="000000"/>
      </a:dk1>
      <a:lt1>
        <a:srgbClr val="FFFFFF"/>
      </a:lt1>
      <a:dk2>
        <a:srgbClr val="FC4EFB"/>
      </a:dk2>
      <a:lt2>
        <a:srgbClr val="E7E6E6"/>
      </a:lt2>
      <a:accent1>
        <a:srgbClr val="FAF24C"/>
      </a:accent1>
      <a:accent2>
        <a:srgbClr val="5EFCAC"/>
      </a:accent2>
      <a:accent3>
        <a:srgbClr val="73EBF9"/>
      </a:accent3>
      <a:accent4>
        <a:srgbClr val="316CFC"/>
      </a:accent4>
      <a:accent5>
        <a:srgbClr val="B059FD"/>
      </a:accent5>
      <a:accent6>
        <a:srgbClr val="9405FC"/>
      </a:accent6>
      <a:hlink>
        <a:srgbClr val="FFFFFF"/>
      </a:hlink>
      <a:folHlink>
        <a:srgbClr val="FFFFFF"/>
      </a:folHlink>
    </a:clrScheme>
    <a:fontScheme name="Custom 15">
      <a:majorFont>
        <a:latin typeface="Biome"/>
        <a:ea typeface=""/>
        <a:cs typeface=""/>
      </a:majorFont>
      <a:minorFont>
        <a:latin typeface="Arial Nov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cientific-Findings_WAC_CP_v10" id="{DFB4E90D-091B-45B9-9CB3-B93AA2CDF265}" vid="{C9138B91-C486-4852-8AB0-95D8040FA95F}"/>
    </a:ext>
  </a:extLst>
</a:theme>
</file>

<file path=ppt/theme/theme2.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009F5EF-575C-40E7-A9C5-EC1F2A55486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48775A23-75CA-4614-9647-C9B2CE742CA2}">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8A451F4C-A3A1-4FF3-AEA5-AE3EFF175B0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Parcel design</Template>
  <TotalTime>3314</TotalTime>
  <Words>344</Words>
  <Application>Microsoft Office PowerPoint</Application>
  <PresentationFormat>Widescreen</PresentationFormat>
  <Paragraphs>60</Paragraphs>
  <Slides>16</Slides>
  <Notes>1</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16</vt:i4>
      </vt:variant>
    </vt:vector>
  </HeadingPairs>
  <TitlesOfParts>
    <vt:vector size="28" baseType="lpstr">
      <vt:lpstr>Arial</vt:lpstr>
      <vt:lpstr>Arial Nova</vt:lpstr>
      <vt:lpstr>Biome</vt:lpstr>
      <vt:lpstr>Biome Light</vt:lpstr>
      <vt:lpstr>Calibri</vt:lpstr>
      <vt:lpstr>French Script MT</vt:lpstr>
      <vt:lpstr>Garamond</vt:lpstr>
      <vt:lpstr>Posterama Bold</vt:lpstr>
      <vt:lpstr>Segoe UI</vt:lpstr>
      <vt:lpstr>Wingdings</vt:lpstr>
      <vt:lpstr>Office Theme</vt:lpstr>
      <vt:lpstr>Organic</vt:lpstr>
      <vt:lpstr>PowerPoint Presentation</vt:lpstr>
      <vt:lpstr>PROBLEM?</vt:lpstr>
      <vt:lpstr>PROJECT FLOW</vt:lpstr>
      <vt:lpstr>CAMERA INFRASTRUCTURE </vt:lpstr>
      <vt:lpstr> REGISTRATION PHASE </vt:lpstr>
      <vt:lpstr>PowerPoint Presentation</vt:lpstr>
      <vt:lpstr>PowerPoint Presentation</vt:lpstr>
      <vt:lpstr>PowerPoint Presentation</vt:lpstr>
      <vt:lpstr>Demo</vt:lpstr>
      <vt:lpstr>PowerPoint Presentation</vt:lpstr>
      <vt:lpstr>PowerPoint Presentation</vt:lpstr>
      <vt:lpstr>ML model Current problems &amp; our solution</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Abhishekh</dc:creator>
  <cp:lastModifiedBy>Abhishekh</cp:lastModifiedBy>
  <cp:revision>16</cp:revision>
  <dcterms:created xsi:type="dcterms:W3CDTF">2023-12-27T12:20:33Z</dcterms:created>
  <dcterms:modified xsi:type="dcterms:W3CDTF">2024-01-18T04:25:17Z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